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1A"/>
    <a:srgbClr val="0000FF"/>
    <a:srgbClr val="FD3385"/>
    <a:srgbClr val="000C00"/>
    <a:srgbClr val="FFC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7"/>
    <p:restoredTop sz="87178"/>
  </p:normalViewPr>
  <p:slideViewPr>
    <p:cSldViewPr snapToGrid="0" snapToObjects="1">
      <p:cViewPr varScale="1">
        <p:scale>
          <a:sx n="132" d="100"/>
          <a:sy n="132" d="100"/>
        </p:scale>
        <p:origin x="107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71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dirty="0"/>
              <a:t>BLACK: </a:t>
            </a: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HEX: 000c00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RGB: 0,12,0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CMYK: 86 71 67 92</a:t>
            </a:r>
          </a:p>
          <a:p>
            <a:pPr marL="0" indent="0" algn="l">
              <a:lnSpc>
                <a:spcPct val="130000"/>
              </a:lnSpc>
              <a:buNone/>
            </a:pPr>
            <a:endParaRPr lang="en-US" sz="1200" b="1" dirty="0">
              <a:solidFill>
                <a:srgbClr val="000C00"/>
              </a:solidFill>
              <a:latin typeface="JetBrains Mono" pitchFamily="34" charset="0"/>
              <a:ea typeface="JetBrains Mono" pitchFamily="34" charset="-122"/>
            </a:endParaRP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0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</a:rPr>
              <a:t>BLUE</a:t>
            </a: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HEX: 0000ff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RGB: 0,0,255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CMYK: 93 75 0 0</a:t>
            </a:r>
          </a:p>
          <a:p>
            <a:pPr marL="0" indent="0" algn="l">
              <a:lnSpc>
                <a:spcPct val="130000"/>
              </a:lnSpc>
              <a:buNone/>
            </a:pPr>
            <a:endParaRPr lang="en-US" sz="1200" b="1" dirty="0">
              <a:solidFill>
                <a:srgbClr val="000C00"/>
              </a:solidFill>
              <a:latin typeface="JetBrains Mono" pitchFamily="34" charset="0"/>
              <a:ea typeface="JetBrains Mono" pitchFamily="34" charset="-122"/>
            </a:endParaRP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0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</a:rPr>
              <a:t>PINK:</a:t>
            </a: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HEX: fd3385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RGB: 253,51,133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CMYK: 0 87 10 0</a:t>
            </a:r>
          </a:p>
          <a:p>
            <a:pPr marL="0" indent="0" algn="l">
              <a:lnSpc>
                <a:spcPct val="130000"/>
              </a:lnSpc>
              <a:buNone/>
            </a:pPr>
            <a:endParaRPr lang="en-US" sz="1200" b="1" dirty="0">
              <a:solidFill>
                <a:srgbClr val="000C00"/>
              </a:solidFill>
              <a:latin typeface="JetBrains Mono" pitchFamily="34" charset="0"/>
              <a:ea typeface="JetBrains Mono" pitchFamily="34" charset="-122"/>
            </a:endParaRP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0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</a:rPr>
              <a:t>YELLOW:</a:t>
            </a:r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HEX: ffcd1a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RGB: 255,205,26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CMYK: 0 20 90 0</a:t>
            </a: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endParaRPr lang="en-US" sz="1200" dirty="0"/>
          </a:p>
          <a:p>
            <a:pPr marL="0" indent="0" algn="l">
              <a:lnSpc>
                <a:spcPct val="130000"/>
              </a:lnSpc>
              <a:buNone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822960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822960" cy="201168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pic>
        <p:nvPicPr>
          <p:cNvPr id="5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914400"/>
            <a:ext cx="3474720" cy="1621419"/>
          </a:xfrm>
          <a:prstGeom prst="rect">
            <a:avLst/>
          </a:prstGeom>
        </p:spPr>
      </p:pic>
      <p:sp>
        <p:nvSpPr>
          <p:cNvPr id="53" name="Shape 50"/>
          <p:cNvSpPr/>
          <p:nvPr/>
        </p:nvSpPr>
        <p:spPr>
          <a:xfrm>
            <a:off x="4572000" y="731520"/>
            <a:ext cx="36576" cy="3657600"/>
          </a:xfrm>
          <a:prstGeom prst="rect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4" name="Text 51"/>
          <p:cNvSpPr/>
          <p:nvPr/>
        </p:nvSpPr>
        <p:spPr>
          <a:xfrm>
            <a:off x="4846320" y="1005840"/>
            <a:ext cx="3931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PITCH DECK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</a:t>
            </a:r>
            <a:endParaRPr lang="en-US" sz="3000" dirty="0"/>
          </a:p>
        </p:txBody>
      </p:sp>
      <p:sp>
        <p:nvSpPr>
          <p:cNvPr id="55" name="Text 52"/>
          <p:cNvSpPr/>
          <p:nvPr/>
        </p:nvSpPr>
        <p:spPr>
          <a:xfrm>
            <a:off x="4846320" y="260604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Presentation title goes here</a:t>
            </a:r>
            <a:endParaRPr lang="en-US" sz="1300" dirty="0">
              <a:solidFill>
                <a:srgbClr val="0000FF"/>
              </a:solidFill>
            </a:endParaRPr>
          </a:p>
        </p:txBody>
      </p:sp>
      <p:sp>
        <p:nvSpPr>
          <p:cNvPr id="56" name="Text 53"/>
          <p:cNvSpPr/>
          <p:nvPr/>
        </p:nvSpPr>
        <p:spPr>
          <a:xfrm>
            <a:off x="4846320" y="31089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AAAAAA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Subtitle or tagline · 2026</a:t>
            </a:r>
            <a:endParaRPr lang="en-US" sz="1100" dirty="0"/>
          </a:p>
        </p:txBody>
      </p:sp>
      <p:sp>
        <p:nvSpPr>
          <p:cNvPr id="57" name="Text 54"/>
          <p:cNvSpPr/>
          <p:nvPr/>
        </p:nvSpPr>
        <p:spPr>
          <a:xfrm>
            <a:off x="365760" y="48006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4444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 guide // Flux Festival</a:t>
            </a:r>
            <a:endParaRPr lang="en-US" sz="800" dirty="0"/>
          </a:p>
        </p:txBody>
      </p:sp>
      <p:sp>
        <p:nvSpPr>
          <p:cNvPr id="58" name="Shape 11">
            <a:extLst>
              <a:ext uri="{FF2B5EF4-FFF2-40B4-BE49-F238E27FC236}">
                <a16:creationId xmlns:a16="http://schemas.microsoft.com/office/drawing/2014/main" id="{D435A141-F40F-DBAB-C3B5-8BDD03D8DB22}"/>
              </a:ext>
            </a:extLst>
          </p:cNvPr>
          <p:cNvSpPr/>
          <p:nvPr/>
        </p:nvSpPr>
        <p:spPr>
          <a:xfrm>
            <a:off x="7323814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59" name="Shape 12">
            <a:extLst>
              <a:ext uri="{FF2B5EF4-FFF2-40B4-BE49-F238E27FC236}">
                <a16:creationId xmlns:a16="http://schemas.microsoft.com/office/drawing/2014/main" id="{593E859F-0FD4-18F0-22DC-5CE74FCCBF22}"/>
              </a:ext>
            </a:extLst>
          </p:cNvPr>
          <p:cNvSpPr/>
          <p:nvPr/>
        </p:nvSpPr>
        <p:spPr>
          <a:xfrm>
            <a:off x="7433542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0" name="Shape 13">
            <a:extLst>
              <a:ext uri="{FF2B5EF4-FFF2-40B4-BE49-F238E27FC236}">
                <a16:creationId xmlns:a16="http://schemas.microsoft.com/office/drawing/2014/main" id="{54A09E05-3E82-8E04-7228-F36EA9CDB4A2}"/>
              </a:ext>
            </a:extLst>
          </p:cNvPr>
          <p:cNvSpPr/>
          <p:nvPr/>
        </p:nvSpPr>
        <p:spPr>
          <a:xfrm>
            <a:off x="7543270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1" name="Shape 14">
            <a:extLst>
              <a:ext uri="{FF2B5EF4-FFF2-40B4-BE49-F238E27FC236}">
                <a16:creationId xmlns:a16="http://schemas.microsoft.com/office/drawing/2014/main" id="{4A0B3A29-1CAF-B01C-8425-2F043073B36C}"/>
              </a:ext>
            </a:extLst>
          </p:cNvPr>
          <p:cNvSpPr/>
          <p:nvPr/>
        </p:nvSpPr>
        <p:spPr>
          <a:xfrm>
            <a:off x="7652998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2" name="Shape 15">
            <a:extLst>
              <a:ext uri="{FF2B5EF4-FFF2-40B4-BE49-F238E27FC236}">
                <a16:creationId xmlns:a16="http://schemas.microsoft.com/office/drawing/2014/main" id="{C5D5518F-74F6-F58A-9EC8-547A5512C0F3}"/>
              </a:ext>
            </a:extLst>
          </p:cNvPr>
          <p:cNvSpPr/>
          <p:nvPr/>
        </p:nvSpPr>
        <p:spPr>
          <a:xfrm>
            <a:off x="7762726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3" name="Shape 16">
            <a:extLst>
              <a:ext uri="{FF2B5EF4-FFF2-40B4-BE49-F238E27FC236}">
                <a16:creationId xmlns:a16="http://schemas.microsoft.com/office/drawing/2014/main" id="{0CCB1475-C0D4-D85C-C8A2-472100E3DDD4}"/>
              </a:ext>
            </a:extLst>
          </p:cNvPr>
          <p:cNvSpPr/>
          <p:nvPr/>
        </p:nvSpPr>
        <p:spPr>
          <a:xfrm>
            <a:off x="7872454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4" name="Shape 17">
            <a:extLst>
              <a:ext uri="{FF2B5EF4-FFF2-40B4-BE49-F238E27FC236}">
                <a16:creationId xmlns:a16="http://schemas.microsoft.com/office/drawing/2014/main" id="{0C8A839D-2566-7860-9224-4E77CFD97D29}"/>
              </a:ext>
            </a:extLst>
          </p:cNvPr>
          <p:cNvSpPr/>
          <p:nvPr/>
        </p:nvSpPr>
        <p:spPr>
          <a:xfrm>
            <a:off x="7982182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5" name="Shape 18">
            <a:extLst>
              <a:ext uri="{FF2B5EF4-FFF2-40B4-BE49-F238E27FC236}">
                <a16:creationId xmlns:a16="http://schemas.microsoft.com/office/drawing/2014/main" id="{B6EC8B77-A5FD-EC1B-149B-45974A178680}"/>
              </a:ext>
            </a:extLst>
          </p:cNvPr>
          <p:cNvSpPr/>
          <p:nvPr/>
        </p:nvSpPr>
        <p:spPr>
          <a:xfrm>
            <a:off x="8091910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6" name="Shape 19">
            <a:extLst>
              <a:ext uri="{FF2B5EF4-FFF2-40B4-BE49-F238E27FC236}">
                <a16:creationId xmlns:a16="http://schemas.microsoft.com/office/drawing/2014/main" id="{9A589A67-DB90-8888-79EC-3C85452B2DCC}"/>
              </a:ext>
            </a:extLst>
          </p:cNvPr>
          <p:cNvSpPr/>
          <p:nvPr/>
        </p:nvSpPr>
        <p:spPr>
          <a:xfrm>
            <a:off x="8201638" y="332828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7" name="Shape 20">
            <a:extLst>
              <a:ext uri="{FF2B5EF4-FFF2-40B4-BE49-F238E27FC236}">
                <a16:creationId xmlns:a16="http://schemas.microsoft.com/office/drawing/2014/main" id="{025EC090-304F-5307-1C5D-B4F55AAA1D64}"/>
              </a:ext>
            </a:extLst>
          </p:cNvPr>
          <p:cNvSpPr/>
          <p:nvPr/>
        </p:nvSpPr>
        <p:spPr>
          <a:xfrm>
            <a:off x="7323814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8" name="Shape 21">
            <a:extLst>
              <a:ext uri="{FF2B5EF4-FFF2-40B4-BE49-F238E27FC236}">
                <a16:creationId xmlns:a16="http://schemas.microsoft.com/office/drawing/2014/main" id="{5DC3413F-687B-1A3F-C1D6-43229DF9383B}"/>
              </a:ext>
            </a:extLst>
          </p:cNvPr>
          <p:cNvSpPr/>
          <p:nvPr/>
        </p:nvSpPr>
        <p:spPr>
          <a:xfrm>
            <a:off x="7433542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69" name="Shape 22">
            <a:extLst>
              <a:ext uri="{FF2B5EF4-FFF2-40B4-BE49-F238E27FC236}">
                <a16:creationId xmlns:a16="http://schemas.microsoft.com/office/drawing/2014/main" id="{1D86A28F-624D-5F90-1740-FE074735165B}"/>
              </a:ext>
            </a:extLst>
          </p:cNvPr>
          <p:cNvSpPr/>
          <p:nvPr/>
        </p:nvSpPr>
        <p:spPr>
          <a:xfrm>
            <a:off x="7543270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0" name="Shape 23">
            <a:extLst>
              <a:ext uri="{FF2B5EF4-FFF2-40B4-BE49-F238E27FC236}">
                <a16:creationId xmlns:a16="http://schemas.microsoft.com/office/drawing/2014/main" id="{B7CAE64A-D53A-F002-747D-6D7FA0107BE7}"/>
              </a:ext>
            </a:extLst>
          </p:cNvPr>
          <p:cNvSpPr/>
          <p:nvPr/>
        </p:nvSpPr>
        <p:spPr>
          <a:xfrm>
            <a:off x="7652998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1" name="Shape 24">
            <a:extLst>
              <a:ext uri="{FF2B5EF4-FFF2-40B4-BE49-F238E27FC236}">
                <a16:creationId xmlns:a16="http://schemas.microsoft.com/office/drawing/2014/main" id="{17589EFB-D0B1-18D6-6720-77A14C31934B}"/>
              </a:ext>
            </a:extLst>
          </p:cNvPr>
          <p:cNvSpPr/>
          <p:nvPr/>
        </p:nvSpPr>
        <p:spPr>
          <a:xfrm>
            <a:off x="7762726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2" name="Shape 25">
            <a:extLst>
              <a:ext uri="{FF2B5EF4-FFF2-40B4-BE49-F238E27FC236}">
                <a16:creationId xmlns:a16="http://schemas.microsoft.com/office/drawing/2014/main" id="{464BDCB6-169C-9EE8-14A3-33E94ADA8420}"/>
              </a:ext>
            </a:extLst>
          </p:cNvPr>
          <p:cNvSpPr/>
          <p:nvPr/>
        </p:nvSpPr>
        <p:spPr>
          <a:xfrm>
            <a:off x="7872454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3" name="Shape 26">
            <a:extLst>
              <a:ext uri="{FF2B5EF4-FFF2-40B4-BE49-F238E27FC236}">
                <a16:creationId xmlns:a16="http://schemas.microsoft.com/office/drawing/2014/main" id="{14EDE151-BDBA-A0C5-1508-91C22398BFE4}"/>
              </a:ext>
            </a:extLst>
          </p:cNvPr>
          <p:cNvSpPr/>
          <p:nvPr/>
        </p:nvSpPr>
        <p:spPr>
          <a:xfrm>
            <a:off x="7982182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4" name="Shape 27">
            <a:extLst>
              <a:ext uri="{FF2B5EF4-FFF2-40B4-BE49-F238E27FC236}">
                <a16:creationId xmlns:a16="http://schemas.microsoft.com/office/drawing/2014/main" id="{CCBC6F2E-86C6-D9A9-B99D-B45A2BFEF72C}"/>
              </a:ext>
            </a:extLst>
          </p:cNvPr>
          <p:cNvSpPr/>
          <p:nvPr/>
        </p:nvSpPr>
        <p:spPr>
          <a:xfrm>
            <a:off x="8091910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5" name="Shape 28">
            <a:extLst>
              <a:ext uri="{FF2B5EF4-FFF2-40B4-BE49-F238E27FC236}">
                <a16:creationId xmlns:a16="http://schemas.microsoft.com/office/drawing/2014/main" id="{72B33B19-0076-1F17-F0FD-427F84AE8BEC}"/>
              </a:ext>
            </a:extLst>
          </p:cNvPr>
          <p:cNvSpPr/>
          <p:nvPr/>
        </p:nvSpPr>
        <p:spPr>
          <a:xfrm>
            <a:off x="8201638" y="343801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6" name="Shape 29">
            <a:extLst>
              <a:ext uri="{FF2B5EF4-FFF2-40B4-BE49-F238E27FC236}">
                <a16:creationId xmlns:a16="http://schemas.microsoft.com/office/drawing/2014/main" id="{A76A9389-8CE0-6FAB-1C48-FE2A2E9D1CC7}"/>
              </a:ext>
            </a:extLst>
          </p:cNvPr>
          <p:cNvSpPr/>
          <p:nvPr/>
        </p:nvSpPr>
        <p:spPr>
          <a:xfrm>
            <a:off x="7323814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7" name="Shape 30">
            <a:extLst>
              <a:ext uri="{FF2B5EF4-FFF2-40B4-BE49-F238E27FC236}">
                <a16:creationId xmlns:a16="http://schemas.microsoft.com/office/drawing/2014/main" id="{95944D2F-BB53-AEA5-C830-905424B73C17}"/>
              </a:ext>
            </a:extLst>
          </p:cNvPr>
          <p:cNvSpPr/>
          <p:nvPr/>
        </p:nvSpPr>
        <p:spPr>
          <a:xfrm>
            <a:off x="7433542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8" name="Shape 31">
            <a:extLst>
              <a:ext uri="{FF2B5EF4-FFF2-40B4-BE49-F238E27FC236}">
                <a16:creationId xmlns:a16="http://schemas.microsoft.com/office/drawing/2014/main" id="{88629EA1-E65C-17BF-23D4-6266224AE1EF}"/>
              </a:ext>
            </a:extLst>
          </p:cNvPr>
          <p:cNvSpPr/>
          <p:nvPr/>
        </p:nvSpPr>
        <p:spPr>
          <a:xfrm>
            <a:off x="7543270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79" name="Shape 32">
            <a:extLst>
              <a:ext uri="{FF2B5EF4-FFF2-40B4-BE49-F238E27FC236}">
                <a16:creationId xmlns:a16="http://schemas.microsoft.com/office/drawing/2014/main" id="{10FCD51C-639D-0D28-6D10-C259C90153CC}"/>
              </a:ext>
            </a:extLst>
          </p:cNvPr>
          <p:cNvSpPr/>
          <p:nvPr/>
        </p:nvSpPr>
        <p:spPr>
          <a:xfrm>
            <a:off x="7652998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0" name="Shape 33">
            <a:extLst>
              <a:ext uri="{FF2B5EF4-FFF2-40B4-BE49-F238E27FC236}">
                <a16:creationId xmlns:a16="http://schemas.microsoft.com/office/drawing/2014/main" id="{AA2CE705-9AD2-22BE-830A-54119D7E8134}"/>
              </a:ext>
            </a:extLst>
          </p:cNvPr>
          <p:cNvSpPr/>
          <p:nvPr/>
        </p:nvSpPr>
        <p:spPr>
          <a:xfrm>
            <a:off x="7762726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1" name="Shape 34">
            <a:extLst>
              <a:ext uri="{FF2B5EF4-FFF2-40B4-BE49-F238E27FC236}">
                <a16:creationId xmlns:a16="http://schemas.microsoft.com/office/drawing/2014/main" id="{9BCF5965-1F26-AACA-C764-44E90C856C3C}"/>
              </a:ext>
            </a:extLst>
          </p:cNvPr>
          <p:cNvSpPr/>
          <p:nvPr/>
        </p:nvSpPr>
        <p:spPr>
          <a:xfrm>
            <a:off x="7872454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2" name="Shape 35">
            <a:extLst>
              <a:ext uri="{FF2B5EF4-FFF2-40B4-BE49-F238E27FC236}">
                <a16:creationId xmlns:a16="http://schemas.microsoft.com/office/drawing/2014/main" id="{DB9DDF11-5A8E-AE64-C74D-C4C971F0BDCA}"/>
              </a:ext>
            </a:extLst>
          </p:cNvPr>
          <p:cNvSpPr/>
          <p:nvPr/>
        </p:nvSpPr>
        <p:spPr>
          <a:xfrm>
            <a:off x="7982182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3" name="Shape 36">
            <a:extLst>
              <a:ext uri="{FF2B5EF4-FFF2-40B4-BE49-F238E27FC236}">
                <a16:creationId xmlns:a16="http://schemas.microsoft.com/office/drawing/2014/main" id="{2C9923F3-4EF8-4D85-CF27-A37A3AADEFEC}"/>
              </a:ext>
            </a:extLst>
          </p:cNvPr>
          <p:cNvSpPr/>
          <p:nvPr/>
        </p:nvSpPr>
        <p:spPr>
          <a:xfrm>
            <a:off x="8091910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4" name="Shape 37">
            <a:extLst>
              <a:ext uri="{FF2B5EF4-FFF2-40B4-BE49-F238E27FC236}">
                <a16:creationId xmlns:a16="http://schemas.microsoft.com/office/drawing/2014/main" id="{E6F1DD85-81F9-C528-813A-7EC6EC0CE3AF}"/>
              </a:ext>
            </a:extLst>
          </p:cNvPr>
          <p:cNvSpPr/>
          <p:nvPr/>
        </p:nvSpPr>
        <p:spPr>
          <a:xfrm>
            <a:off x="8201638" y="354774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5" name="Shape 38">
            <a:extLst>
              <a:ext uri="{FF2B5EF4-FFF2-40B4-BE49-F238E27FC236}">
                <a16:creationId xmlns:a16="http://schemas.microsoft.com/office/drawing/2014/main" id="{37505BCA-1FCF-D642-C89A-560316966ABC}"/>
              </a:ext>
            </a:extLst>
          </p:cNvPr>
          <p:cNvSpPr/>
          <p:nvPr/>
        </p:nvSpPr>
        <p:spPr>
          <a:xfrm>
            <a:off x="7323814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6" name="Shape 39">
            <a:extLst>
              <a:ext uri="{FF2B5EF4-FFF2-40B4-BE49-F238E27FC236}">
                <a16:creationId xmlns:a16="http://schemas.microsoft.com/office/drawing/2014/main" id="{ACD32A06-FAC6-0B4A-10F7-DB2B685C2B65}"/>
              </a:ext>
            </a:extLst>
          </p:cNvPr>
          <p:cNvSpPr/>
          <p:nvPr/>
        </p:nvSpPr>
        <p:spPr>
          <a:xfrm>
            <a:off x="7433542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7" name="Shape 40">
            <a:extLst>
              <a:ext uri="{FF2B5EF4-FFF2-40B4-BE49-F238E27FC236}">
                <a16:creationId xmlns:a16="http://schemas.microsoft.com/office/drawing/2014/main" id="{B310C925-68E2-D45C-11A2-A536E7AE6C80}"/>
              </a:ext>
            </a:extLst>
          </p:cNvPr>
          <p:cNvSpPr/>
          <p:nvPr/>
        </p:nvSpPr>
        <p:spPr>
          <a:xfrm>
            <a:off x="7543270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8" name="Shape 41">
            <a:extLst>
              <a:ext uri="{FF2B5EF4-FFF2-40B4-BE49-F238E27FC236}">
                <a16:creationId xmlns:a16="http://schemas.microsoft.com/office/drawing/2014/main" id="{0265B04C-F04D-81B3-0810-6CC0A84ADAF6}"/>
              </a:ext>
            </a:extLst>
          </p:cNvPr>
          <p:cNvSpPr/>
          <p:nvPr/>
        </p:nvSpPr>
        <p:spPr>
          <a:xfrm>
            <a:off x="7652998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89" name="Shape 42">
            <a:extLst>
              <a:ext uri="{FF2B5EF4-FFF2-40B4-BE49-F238E27FC236}">
                <a16:creationId xmlns:a16="http://schemas.microsoft.com/office/drawing/2014/main" id="{3E2092AA-118E-CE17-E398-6606B75F9789}"/>
              </a:ext>
            </a:extLst>
          </p:cNvPr>
          <p:cNvSpPr/>
          <p:nvPr/>
        </p:nvSpPr>
        <p:spPr>
          <a:xfrm>
            <a:off x="7762726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0" name="Shape 43">
            <a:extLst>
              <a:ext uri="{FF2B5EF4-FFF2-40B4-BE49-F238E27FC236}">
                <a16:creationId xmlns:a16="http://schemas.microsoft.com/office/drawing/2014/main" id="{12533470-129E-4447-DBF7-E2C6466C0C26}"/>
              </a:ext>
            </a:extLst>
          </p:cNvPr>
          <p:cNvSpPr/>
          <p:nvPr/>
        </p:nvSpPr>
        <p:spPr>
          <a:xfrm>
            <a:off x="7872454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1" name="Shape 44">
            <a:extLst>
              <a:ext uri="{FF2B5EF4-FFF2-40B4-BE49-F238E27FC236}">
                <a16:creationId xmlns:a16="http://schemas.microsoft.com/office/drawing/2014/main" id="{9C0FDB1A-4D3E-1317-1569-825364733660}"/>
              </a:ext>
            </a:extLst>
          </p:cNvPr>
          <p:cNvSpPr/>
          <p:nvPr/>
        </p:nvSpPr>
        <p:spPr>
          <a:xfrm>
            <a:off x="7982182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2" name="Shape 45">
            <a:extLst>
              <a:ext uri="{FF2B5EF4-FFF2-40B4-BE49-F238E27FC236}">
                <a16:creationId xmlns:a16="http://schemas.microsoft.com/office/drawing/2014/main" id="{40BAC37B-1F87-55A0-5DFF-08AE7392C014}"/>
              </a:ext>
            </a:extLst>
          </p:cNvPr>
          <p:cNvSpPr/>
          <p:nvPr/>
        </p:nvSpPr>
        <p:spPr>
          <a:xfrm>
            <a:off x="8091910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3" name="Shape 46">
            <a:extLst>
              <a:ext uri="{FF2B5EF4-FFF2-40B4-BE49-F238E27FC236}">
                <a16:creationId xmlns:a16="http://schemas.microsoft.com/office/drawing/2014/main" id="{3F0C4261-3366-4228-5BC5-65036FC55AEE}"/>
              </a:ext>
            </a:extLst>
          </p:cNvPr>
          <p:cNvSpPr/>
          <p:nvPr/>
        </p:nvSpPr>
        <p:spPr>
          <a:xfrm>
            <a:off x="8201638" y="365746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4" name="Shape 47">
            <a:extLst>
              <a:ext uri="{FF2B5EF4-FFF2-40B4-BE49-F238E27FC236}">
                <a16:creationId xmlns:a16="http://schemas.microsoft.com/office/drawing/2014/main" id="{CC243408-224D-ED89-F69A-735C02C25AD3}"/>
              </a:ext>
            </a:extLst>
          </p:cNvPr>
          <p:cNvSpPr/>
          <p:nvPr/>
        </p:nvSpPr>
        <p:spPr>
          <a:xfrm>
            <a:off x="7323814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5" name="Shape 48">
            <a:extLst>
              <a:ext uri="{FF2B5EF4-FFF2-40B4-BE49-F238E27FC236}">
                <a16:creationId xmlns:a16="http://schemas.microsoft.com/office/drawing/2014/main" id="{02916528-0A4B-9C73-2F08-569347193296}"/>
              </a:ext>
            </a:extLst>
          </p:cNvPr>
          <p:cNvSpPr/>
          <p:nvPr/>
        </p:nvSpPr>
        <p:spPr>
          <a:xfrm>
            <a:off x="7433542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6" name="Shape 49">
            <a:extLst>
              <a:ext uri="{FF2B5EF4-FFF2-40B4-BE49-F238E27FC236}">
                <a16:creationId xmlns:a16="http://schemas.microsoft.com/office/drawing/2014/main" id="{864638CF-E824-9A07-519D-2560C79008BF}"/>
              </a:ext>
            </a:extLst>
          </p:cNvPr>
          <p:cNvSpPr/>
          <p:nvPr/>
        </p:nvSpPr>
        <p:spPr>
          <a:xfrm>
            <a:off x="7543270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7" name="Shape 50">
            <a:extLst>
              <a:ext uri="{FF2B5EF4-FFF2-40B4-BE49-F238E27FC236}">
                <a16:creationId xmlns:a16="http://schemas.microsoft.com/office/drawing/2014/main" id="{2013B441-0E11-7A2F-EEC4-B95336732774}"/>
              </a:ext>
            </a:extLst>
          </p:cNvPr>
          <p:cNvSpPr/>
          <p:nvPr/>
        </p:nvSpPr>
        <p:spPr>
          <a:xfrm>
            <a:off x="7652998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8" name="Shape 51">
            <a:extLst>
              <a:ext uri="{FF2B5EF4-FFF2-40B4-BE49-F238E27FC236}">
                <a16:creationId xmlns:a16="http://schemas.microsoft.com/office/drawing/2014/main" id="{C9803DE8-C11F-408A-3603-5767F4C55E1E}"/>
              </a:ext>
            </a:extLst>
          </p:cNvPr>
          <p:cNvSpPr/>
          <p:nvPr/>
        </p:nvSpPr>
        <p:spPr>
          <a:xfrm>
            <a:off x="7762726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9" name="Shape 52">
            <a:extLst>
              <a:ext uri="{FF2B5EF4-FFF2-40B4-BE49-F238E27FC236}">
                <a16:creationId xmlns:a16="http://schemas.microsoft.com/office/drawing/2014/main" id="{6FC70F7F-2808-F582-C63F-90A8187857DB}"/>
              </a:ext>
            </a:extLst>
          </p:cNvPr>
          <p:cNvSpPr/>
          <p:nvPr/>
        </p:nvSpPr>
        <p:spPr>
          <a:xfrm>
            <a:off x="7872454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0" name="Shape 53">
            <a:extLst>
              <a:ext uri="{FF2B5EF4-FFF2-40B4-BE49-F238E27FC236}">
                <a16:creationId xmlns:a16="http://schemas.microsoft.com/office/drawing/2014/main" id="{319A97C8-9F81-2EDF-FF88-E09F8FF896BA}"/>
              </a:ext>
            </a:extLst>
          </p:cNvPr>
          <p:cNvSpPr/>
          <p:nvPr/>
        </p:nvSpPr>
        <p:spPr>
          <a:xfrm>
            <a:off x="7982182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1" name="Shape 54">
            <a:extLst>
              <a:ext uri="{FF2B5EF4-FFF2-40B4-BE49-F238E27FC236}">
                <a16:creationId xmlns:a16="http://schemas.microsoft.com/office/drawing/2014/main" id="{571077C1-DD87-A89B-DE15-79D89F05FCAF}"/>
              </a:ext>
            </a:extLst>
          </p:cNvPr>
          <p:cNvSpPr/>
          <p:nvPr/>
        </p:nvSpPr>
        <p:spPr>
          <a:xfrm>
            <a:off x="8091910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2" name="Shape 55">
            <a:extLst>
              <a:ext uri="{FF2B5EF4-FFF2-40B4-BE49-F238E27FC236}">
                <a16:creationId xmlns:a16="http://schemas.microsoft.com/office/drawing/2014/main" id="{57524E0F-C7F9-8F5D-8324-921A11600B8F}"/>
              </a:ext>
            </a:extLst>
          </p:cNvPr>
          <p:cNvSpPr/>
          <p:nvPr/>
        </p:nvSpPr>
        <p:spPr>
          <a:xfrm>
            <a:off x="8201638" y="3767196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3" name="Shape 56">
            <a:extLst>
              <a:ext uri="{FF2B5EF4-FFF2-40B4-BE49-F238E27FC236}">
                <a16:creationId xmlns:a16="http://schemas.microsoft.com/office/drawing/2014/main" id="{E3ED6B35-3888-BE0E-9858-40BF0CD8628E}"/>
              </a:ext>
            </a:extLst>
          </p:cNvPr>
          <p:cNvSpPr/>
          <p:nvPr/>
        </p:nvSpPr>
        <p:spPr>
          <a:xfrm>
            <a:off x="7323814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4" name="Shape 57">
            <a:extLst>
              <a:ext uri="{FF2B5EF4-FFF2-40B4-BE49-F238E27FC236}">
                <a16:creationId xmlns:a16="http://schemas.microsoft.com/office/drawing/2014/main" id="{46AECBCB-BD39-903F-234A-AE3A4B9D0F36}"/>
              </a:ext>
            </a:extLst>
          </p:cNvPr>
          <p:cNvSpPr/>
          <p:nvPr/>
        </p:nvSpPr>
        <p:spPr>
          <a:xfrm>
            <a:off x="7433542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5" name="Shape 58">
            <a:extLst>
              <a:ext uri="{FF2B5EF4-FFF2-40B4-BE49-F238E27FC236}">
                <a16:creationId xmlns:a16="http://schemas.microsoft.com/office/drawing/2014/main" id="{6BC4C2C4-D5CE-B79C-2E74-1B0582F289C9}"/>
              </a:ext>
            </a:extLst>
          </p:cNvPr>
          <p:cNvSpPr/>
          <p:nvPr/>
        </p:nvSpPr>
        <p:spPr>
          <a:xfrm>
            <a:off x="7543270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6" name="Shape 59">
            <a:extLst>
              <a:ext uri="{FF2B5EF4-FFF2-40B4-BE49-F238E27FC236}">
                <a16:creationId xmlns:a16="http://schemas.microsoft.com/office/drawing/2014/main" id="{5E0367A0-8991-3A21-FC3D-74ECB5A281B4}"/>
              </a:ext>
            </a:extLst>
          </p:cNvPr>
          <p:cNvSpPr/>
          <p:nvPr/>
        </p:nvSpPr>
        <p:spPr>
          <a:xfrm>
            <a:off x="7652998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7" name="Shape 60">
            <a:extLst>
              <a:ext uri="{FF2B5EF4-FFF2-40B4-BE49-F238E27FC236}">
                <a16:creationId xmlns:a16="http://schemas.microsoft.com/office/drawing/2014/main" id="{03185A7A-EFD9-5623-1545-E931C15B34D7}"/>
              </a:ext>
            </a:extLst>
          </p:cNvPr>
          <p:cNvSpPr/>
          <p:nvPr/>
        </p:nvSpPr>
        <p:spPr>
          <a:xfrm>
            <a:off x="7762726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8" name="Shape 61">
            <a:extLst>
              <a:ext uri="{FF2B5EF4-FFF2-40B4-BE49-F238E27FC236}">
                <a16:creationId xmlns:a16="http://schemas.microsoft.com/office/drawing/2014/main" id="{99B48E68-B246-2F46-B69B-30F565A7F1C3}"/>
              </a:ext>
            </a:extLst>
          </p:cNvPr>
          <p:cNvSpPr/>
          <p:nvPr/>
        </p:nvSpPr>
        <p:spPr>
          <a:xfrm>
            <a:off x="7872454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9" name="Shape 62">
            <a:extLst>
              <a:ext uri="{FF2B5EF4-FFF2-40B4-BE49-F238E27FC236}">
                <a16:creationId xmlns:a16="http://schemas.microsoft.com/office/drawing/2014/main" id="{725548BB-BECC-6608-BB00-14132A49EC24}"/>
              </a:ext>
            </a:extLst>
          </p:cNvPr>
          <p:cNvSpPr/>
          <p:nvPr/>
        </p:nvSpPr>
        <p:spPr>
          <a:xfrm>
            <a:off x="7982182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0" name="Shape 63">
            <a:extLst>
              <a:ext uri="{FF2B5EF4-FFF2-40B4-BE49-F238E27FC236}">
                <a16:creationId xmlns:a16="http://schemas.microsoft.com/office/drawing/2014/main" id="{F7AD16AA-02F8-0574-5E81-953AD773CA74}"/>
              </a:ext>
            </a:extLst>
          </p:cNvPr>
          <p:cNvSpPr/>
          <p:nvPr/>
        </p:nvSpPr>
        <p:spPr>
          <a:xfrm>
            <a:off x="8091910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1" name="Shape 64">
            <a:extLst>
              <a:ext uri="{FF2B5EF4-FFF2-40B4-BE49-F238E27FC236}">
                <a16:creationId xmlns:a16="http://schemas.microsoft.com/office/drawing/2014/main" id="{C13B5C93-1346-1752-1FB2-02425EE97CDA}"/>
              </a:ext>
            </a:extLst>
          </p:cNvPr>
          <p:cNvSpPr/>
          <p:nvPr/>
        </p:nvSpPr>
        <p:spPr>
          <a:xfrm>
            <a:off x="8201638" y="3876924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2" name="Shape 65">
            <a:extLst>
              <a:ext uri="{FF2B5EF4-FFF2-40B4-BE49-F238E27FC236}">
                <a16:creationId xmlns:a16="http://schemas.microsoft.com/office/drawing/2014/main" id="{F060C79F-7E7E-9200-B857-10E419C040FA}"/>
              </a:ext>
            </a:extLst>
          </p:cNvPr>
          <p:cNvSpPr/>
          <p:nvPr/>
        </p:nvSpPr>
        <p:spPr>
          <a:xfrm>
            <a:off x="7323814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3" name="Shape 66">
            <a:extLst>
              <a:ext uri="{FF2B5EF4-FFF2-40B4-BE49-F238E27FC236}">
                <a16:creationId xmlns:a16="http://schemas.microsoft.com/office/drawing/2014/main" id="{2AD2E430-B43B-2356-F910-190083E4F8F8}"/>
              </a:ext>
            </a:extLst>
          </p:cNvPr>
          <p:cNvSpPr/>
          <p:nvPr/>
        </p:nvSpPr>
        <p:spPr>
          <a:xfrm>
            <a:off x="7433542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4" name="Shape 67">
            <a:extLst>
              <a:ext uri="{FF2B5EF4-FFF2-40B4-BE49-F238E27FC236}">
                <a16:creationId xmlns:a16="http://schemas.microsoft.com/office/drawing/2014/main" id="{495B0FD8-6B06-BD17-7077-0930A78F114F}"/>
              </a:ext>
            </a:extLst>
          </p:cNvPr>
          <p:cNvSpPr/>
          <p:nvPr/>
        </p:nvSpPr>
        <p:spPr>
          <a:xfrm>
            <a:off x="7543270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5" name="Shape 68">
            <a:extLst>
              <a:ext uri="{FF2B5EF4-FFF2-40B4-BE49-F238E27FC236}">
                <a16:creationId xmlns:a16="http://schemas.microsoft.com/office/drawing/2014/main" id="{0ACD2E81-718A-6F57-730C-F1C0D9172037}"/>
              </a:ext>
            </a:extLst>
          </p:cNvPr>
          <p:cNvSpPr/>
          <p:nvPr/>
        </p:nvSpPr>
        <p:spPr>
          <a:xfrm>
            <a:off x="7652998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6" name="Shape 69">
            <a:extLst>
              <a:ext uri="{FF2B5EF4-FFF2-40B4-BE49-F238E27FC236}">
                <a16:creationId xmlns:a16="http://schemas.microsoft.com/office/drawing/2014/main" id="{B9AADC7A-350B-1BBB-9F26-149AAB73D554}"/>
              </a:ext>
            </a:extLst>
          </p:cNvPr>
          <p:cNvSpPr/>
          <p:nvPr/>
        </p:nvSpPr>
        <p:spPr>
          <a:xfrm>
            <a:off x="7762726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7" name="Shape 70">
            <a:extLst>
              <a:ext uri="{FF2B5EF4-FFF2-40B4-BE49-F238E27FC236}">
                <a16:creationId xmlns:a16="http://schemas.microsoft.com/office/drawing/2014/main" id="{4759F65E-3D51-8B46-0E5A-1B9CBA3CD99A}"/>
              </a:ext>
            </a:extLst>
          </p:cNvPr>
          <p:cNvSpPr/>
          <p:nvPr/>
        </p:nvSpPr>
        <p:spPr>
          <a:xfrm>
            <a:off x="7872454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8" name="Shape 71">
            <a:extLst>
              <a:ext uri="{FF2B5EF4-FFF2-40B4-BE49-F238E27FC236}">
                <a16:creationId xmlns:a16="http://schemas.microsoft.com/office/drawing/2014/main" id="{39DDD89B-8E00-1C85-3D87-B6AD57736CE6}"/>
              </a:ext>
            </a:extLst>
          </p:cNvPr>
          <p:cNvSpPr/>
          <p:nvPr/>
        </p:nvSpPr>
        <p:spPr>
          <a:xfrm>
            <a:off x="7982182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19" name="Shape 72">
            <a:extLst>
              <a:ext uri="{FF2B5EF4-FFF2-40B4-BE49-F238E27FC236}">
                <a16:creationId xmlns:a16="http://schemas.microsoft.com/office/drawing/2014/main" id="{F40750D4-0097-B71B-00C1-DA9516E5B9FE}"/>
              </a:ext>
            </a:extLst>
          </p:cNvPr>
          <p:cNvSpPr/>
          <p:nvPr/>
        </p:nvSpPr>
        <p:spPr>
          <a:xfrm>
            <a:off x="8091910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0" name="Shape 73">
            <a:extLst>
              <a:ext uri="{FF2B5EF4-FFF2-40B4-BE49-F238E27FC236}">
                <a16:creationId xmlns:a16="http://schemas.microsoft.com/office/drawing/2014/main" id="{C765B059-7A95-777E-6D9C-91359EA03162}"/>
              </a:ext>
            </a:extLst>
          </p:cNvPr>
          <p:cNvSpPr/>
          <p:nvPr/>
        </p:nvSpPr>
        <p:spPr>
          <a:xfrm>
            <a:off x="8201638" y="3986652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1" name="Shape 74">
            <a:extLst>
              <a:ext uri="{FF2B5EF4-FFF2-40B4-BE49-F238E27FC236}">
                <a16:creationId xmlns:a16="http://schemas.microsoft.com/office/drawing/2014/main" id="{3817573D-7774-5190-B545-68AD78C51AE8}"/>
              </a:ext>
            </a:extLst>
          </p:cNvPr>
          <p:cNvSpPr/>
          <p:nvPr/>
        </p:nvSpPr>
        <p:spPr>
          <a:xfrm>
            <a:off x="7323814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2" name="Shape 75">
            <a:extLst>
              <a:ext uri="{FF2B5EF4-FFF2-40B4-BE49-F238E27FC236}">
                <a16:creationId xmlns:a16="http://schemas.microsoft.com/office/drawing/2014/main" id="{D2ED4524-24BD-D945-A36C-35954BC6F7CA}"/>
              </a:ext>
            </a:extLst>
          </p:cNvPr>
          <p:cNvSpPr/>
          <p:nvPr/>
        </p:nvSpPr>
        <p:spPr>
          <a:xfrm>
            <a:off x="7433542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3" name="Shape 76">
            <a:extLst>
              <a:ext uri="{FF2B5EF4-FFF2-40B4-BE49-F238E27FC236}">
                <a16:creationId xmlns:a16="http://schemas.microsoft.com/office/drawing/2014/main" id="{98AA9C01-D283-2851-69FC-CBC2D62C1F19}"/>
              </a:ext>
            </a:extLst>
          </p:cNvPr>
          <p:cNvSpPr/>
          <p:nvPr/>
        </p:nvSpPr>
        <p:spPr>
          <a:xfrm>
            <a:off x="7543270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4" name="Shape 77">
            <a:extLst>
              <a:ext uri="{FF2B5EF4-FFF2-40B4-BE49-F238E27FC236}">
                <a16:creationId xmlns:a16="http://schemas.microsoft.com/office/drawing/2014/main" id="{7B75FC3C-86C7-6528-69D3-5C8866398741}"/>
              </a:ext>
            </a:extLst>
          </p:cNvPr>
          <p:cNvSpPr/>
          <p:nvPr/>
        </p:nvSpPr>
        <p:spPr>
          <a:xfrm>
            <a:off x="7652998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5" name="Shape 78">
            <a:extLst>
              <a:ext uri="{FF2B5EF4-FFF2-40B4-BE49-F238E27FC236}">
                <a16:creationId xmlns:a16="http://schemas.microsoft.com/office/drawing/2014/main" id="{D9D396CD-9FBE-4F94-7356-400AFCF96AD5}"/>
              </a:ext>
            </a:extLst>
          </p:cNvPr>
          <p:cNvSpPr/>
          <p:nvPr/>
        </p:nvSpPr>
        <p:spPr>
          <a:xfrm>
            <a:off x="7762726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6" name="Shape 79">
            <a:extLst>
              <a:ext uri="{FF2B5EF4-FFF2-40B4-BE49-F238E27FC236}">
                <a16:creationId xmlns:a16="http://schemas.microsoft.com/office/drawing/2014/main" id="{CD74FE6C-420E-B4DC-CAB8-438580CAE999}"/>
              </a:ext>
            </a:extLst>
          </p:cNvPr>
          <p:cNvSpPr/>
          <p:nvPr/>
        </p:nvSpPr>
        <p:spPr>
          <a:xfrm>
            <a:off x="7872454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7" name="Shape 80">
            <a:extLst>
              <a:ext uri="{FF2B5EF4-FFF2-40B4-BE49-F238E27FC236}">
                <a16:creationId xmlns:a16="http://schemas.microsoft.com/office/drawing/2014/main" id="{08EA4594-4424-CBC8-1CAC-87C82CC45BDD}"/>
              </a:ext>
            </a:extLst>
          </p:cNvPr>
          <p:cNvSpPr/>
          <p:nvPr/>
        </p:nvSpPr>
        <p:spPr>
          <a:xfrm>
            <a:off x="7982182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8" name="Shape 81">
            <a:extLst>
              <a:ext uri="{FF2B5EF4-FFF2-40B4-BE49-F238E27FC236}">
                <a16:creationId xmlns:a16="http://schemas.microsoft.com/office/drawing/2014/main" id="{6052CFD4-8BBE-5252-50B7-41EFE58EAF33}"/>
              </a:ext>
            </a:extLst>
          </p:cNvPr>
          <p:cNvSpPr/>
          <p:nvPr/>
        </p:nvSpPr>
        <p:spPr>
          <a:xfrm>
            <a:off x="8091910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9" name="Shape 82">
            <a:extLst>
              <a:ext uri="{FF2B5EF4-FFF2-40B4-BE49-F238E27FC236}">
                <a16:creationId xmlns:a16="http://schemas.microsoft.com/office/drawing/2014/main" id="{3EA60CFF-E539-4F2C-E51E-C0CE0588FE67}"/>
              </a:ext>
            </a:extLst>
          </p:cNvPr>
          <p:cNvSpPr/>
          <p:nvPr/>
        </p:nvSpPr>
        <p:spPr>
          <a:xfrm>
            <a:off x="8201638" y="4096380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0" name="Shape 83">
            <a:extLst>
              <a:ext uri="{FF2B5EF4-FFF2-40B4-BE49-F238E27FC236}">
                <a16:creationId xmlns:a16="http://schemas.microsoft.com/office/drawing/2014/main" id="{514501A8-75DC-7C50-B7FA-869E394A4EDD}"/>
              </a:ext>
            </a:extLst>
          </p:cNvPr>
          <p:cNvSpPr/>
          <p:nvPr/>
        </p:nvSpPr>
        <p:spPr>
          <a:xfrm>
            <a:off x="7323814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1" name="Shape 84">
            <a:extLst>
              <a:ext uri="{FF2B5EF4-FFF2-40B4-BE49-F238E27FC236}">
                <a16:creationId xmlns:a16="http://schemas.microsoft.com/office/drawing/2014/main" id="{29A4082D-7918-9E78-30BE-6CDDCEC56704}"/>
              </a:ext>
            </a:extLst>
          </p:cNvPr>
          <p:cNvSpPr/>
          <p:nvPr/>
        </p:nvSpPr>
        <p:spPr>
          <a:xfrm>
            <a:off x="7433542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2" name="Shape 85">
            <a:extLst>
              <a:ext uri="{FF2B5EF4-FFF2-40B4-BE49-F238E27FC236}">
                <a16:creationId xmlns:a16="http://schemas.microsoft.com/office/drawing/2014/main" id="{8BED71F0-3B80-A354-ADB1-72C17ADE0266}"/>
              </a:ext>
            </a:extLst>
          </p:cNvPr>
          <p:cNvSpPr/>
          <p:nvPr/>
        </p:nvSpPr>
        <p:spPr>
          <a:xfrm>
            <a:off x="7543270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3" name="Shape 86">
            <a:extLst>
              <a:ext uri="{FF2B5EF4-FFF2-40B4-BE49-F238E27FC236}">
                <a16:creationId xmlns:a16="http://schemas.microsoft.com/office/drawing/2014/main" id="{F81897E4-2306-4523-FDE5-8D9FECDF8598}"/>
              </a:ext>
            </a:extLst>
          </p:cNvPr>
          <p:cNvSpPr/>
          <p:nvPr/>
        </p:nvSpPr>
        <p:spPr>
          <a:xfrm>
            <a:off x="7652998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4" name="Shape 87">
            <a:extLst>
              <a:ext uri="{FF2B5EF4-FFF2-40B4-BE49-F238E27FC236}">
                <a16:creationId xmlns:a16="http://schemas.microsoft.com/office/drawing/2014/main" id="{B3BFFA4F-E30F-5D0E-7325-8DF252210DFF}"/>
              </a:ext>
            </a:extLst>
          </p:cNvPr>
          <p:cNvSpPr/>
          <p:nvPr/>
        </p:nvSpPr>
        <p:spPr>
          <a:xfrm>
            <a:off x="7762726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5" name="Shape 88">
            <a:extLst>
              <a:ext uri="{FF2B5EF4-FFF2-40B4-BE49-F238E27FC236}">
                <a16:creationId xmlns:a16="http://schemas.microsoft.com/office/drawing/2014/main" id="{E620CE92-20D9-D5D5-533F-6A52E8F76144}"/>
              </a:ext>
            </a:extLst>
          </p:cNvPr>
          <p:cNvSpPr/>
          <p:nvPr/>
        </p:nvSpPr>
        <p:spPr>
          <a:xfrm>
            <a:off x="7872454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6" name="Shape 89">
            <a:extLst>
              <a:ext uri="{FF2B5EF4-FFF2-40B4-BE49-F238E27FC236}">
                <a16:creationId xmlns:a16="http://schemas.microsoft.com/office/drawing/2014/main" id="{19F2A789-9F6A-9620-789C-3F71ADD9C480}"/>
              </a:ext>
            </a:extLst>
          </p:cNvPr>
          <p:cNvSpPr/>
          <p:nvPr/>
        </p:nvSpPr>
        <p:spPr>
          <a:xfrm>
            <a:off x="7982182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7" name="Shape 90">
            <a:extLst>
              <a:ext uri="{FF2B5EF4-FFF2-40B4-BE49-F238E27FC236}">
                <a16:creationId xmlns:a16="http://schemas.microsoft.com/office/drawing/2014/main" id="{D9970229-53F9-166C-6129-01E129EC9F3B}"/>
              </a:ext>
            </a:extLst>
          </p:cNvPr>
          <p:cNvSpPr/>
          <p:nvPr/>
        </p:nvSpPr>
        <p:spPr>
          <a:xfrm>
            <a:off x="8091910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38" name="Shape 91">
            <a:extLst>
              <a:ext uri="{FF2B5EF4-FFF2-40B4-BE49-F238E27FC236}">
                <a16:creationId xmlns:a16="http://schemas.microsoft.com/office/drawing/2014/main" id="{6F3711D6-E6E5-C997-59EC-756ED5B4197D}"/>
              </a:ext>
            </a:extLst>
          </p:cNvPr>
          <p:cNvSpPr/>
          <p:nvPr/>
        </p:nvSpPr>
        <p:spPr>
          <a:xfrm>
            <a:off x="8201638" y="4206108"/>
            <a:ext cx="82296" cy="82296"/>
          </a:xfrm>
          <a:prstGeom prst="rect">
            <a:avLst/>
          </a:prstGeom>
          <a:solidFill>
            <a:srgbClr val="FFCD1A"/>
          </a:solidFill>
          <a:ln w="12700">
            <a:solidFill>
              <a:srgbClr val="000C0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54880"/>
            <a:ext cx="1645920" cy="182880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" name="Shape 1"/>
          <p:cNvSpPr/>
          <p:nvPr/>
        </p:nvSpPr>
        <p:spPr>
          <a:xfrm>
            <a:off x="1828800" y="4754880"/>
            <a:ext cx="365760" cy="182880"/>
          </a:xfrm>
          <a:prstGeom prst="rect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" name="Shape 2"/>
          <p:cNvSpPr/>
          <p:nvPr/>
        </p:nvSpPr>
        <p:spPr>
          <a:xfrm>
            <a:off x="2377440" y="4754880"/>
            <a:ext cx="2011680" cy="182880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" name="Shape 3"/>
          <p:cNvSpPr/>
          <p:nvPr/>
        </p:nvSpPr>
        <p:spPr>
          <a:xfrm>
            <a:off x="4572000" y="4754880"/>
            <a:ext cx="4114800" cy="182880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4114800" cy="128016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" name="Shape 5"/>
          <p:cNvSpPr/>
          <p:nvPr/>
        </p:nvSpPr>
        <p:spPr>
          <a:xfrm>
            <a:off x="4297680" y="0"/>
            <a:ext cx="274320" cy="128016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8" name="Shape 6"/>
          <p:cNvSpPr/>
          <p:nvPr/>
        </p:nvSpPr>
        <p:spPr>
          <a:xfrm>
            <a:off x="4754880" y="0"/>
            <a:ext cx="3931920" cy="128016"/>
          </a:xfrm>
          <a:prstGeom prst="rect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9" name="Shape 7"/>
          <p:cNvSpPr/>
          <p:nvPr/>
        </p:nvSpPr>
        <p:spPr>
          <a:xfrm>
            <a:off x="6858000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0" name="Shape 8"/>
          <p:cNvSpPr/>
          <p:nvPr/>
        </p:nvSpPr>
        <p:spPr>
          <a:xfrm>
            <a:off x="7004304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1" name="Shape 9"/>
          <p:cNvSpPr/>
          <p:nvPr/>
        </p:nvSpPr>
        <p:spPr>
          <a:xfrm>
            <a:off x="7150608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2" name="Shape 10"/>
          <p:cNvSpPr/>
          <p:nvPr/>
        </p:nvSpPr>
        <p:spPr>
          <a:xfrm>
            <a:off x="7296912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3" name="Shape 11"/>
          <p:cNvSpPr/>
          <p:nvPr/>
        </p:nvSpPr>
        <p:spPr>
          <a:xfrm>
            <a:off x="7443216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4" name="Shape 12"/>
          <p:cNvSpPr/>
          <p:nvPr/>
        </p:nvSpPr>
        <p:spPr>
          <a:xfrm>
            <a:off x="7589520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5" name="Shape 13"/>
          <p:cNvSpPr/>
          <p:nvPr/>
        </p:nvSpPr>
        <p:spPr>
          <a:xfrm>
            <a:off x="7735824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6" name="Shape 14"/>
          <p:cNvSpPr/>
          <p:nvPr/>
        </p:nvSpPr>
        <p:spPr>
          <a:xfrm>
            <a:off x="7882128" y="137160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7" name="Shape 15"/>
          <p:cNvSpPr/>
          <p:nvPr/>
        </p:nvSpPr>
        <p:spPr>
          <a:xfrm>
            <a:off x="6858000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8" name="Shape 16"/>
          <p:cNvSpPr/>
          <p:nvPr/>
        </p:nvSpPr>
        <p:spPr>
          <a:xfrm>
            <a:off x="7004304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9" name="Shape 17"/>
          <p:cNvSpPr/>
          <p:nvPr/>
        </p:nvSpPr>
        <p:spPr>
          <a:xfrm>
            <a:off x="7150608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0" name="Shape 18"/>
          <p:cNvSpPr/>
          <p:nvPr/>
        </p:nvSpPr>
        <p:spPr>
          <a:xfrm>
            <a:off x="7296912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1" name="Shape 19"/>
          <p:cNvSpPr/>
          <p:nvPr/>
        </p:nvSpPr>
        <p:spPr>
          <a:xfrm>
            <a:off x="7443216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2" name="Shape 20"/>
          <p:cNvSpPr/>
          <p:nvPr/>
        </p:nvSpPr>
        <p:spPr>
          <a:xfrm>
            <a:off x="7589520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3" name="Shape 21"/>
          <p:cNvSpPr/>
          <p:nvPr/>
        </p:nvSpPr>
        <p:spPr>
          <a:xfrm>
            <a:off x="7735824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4" name="Shape 22"/>
          <p:cNvSpPr/>
          <p:nvPr/>
        </p:nvSpPr>
        <p:spPr>
          <a:xfrm>
            <a:off x="7882128" y="151790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5" name="Shape 23"/>
          <p:cNvSpPr/>
          <p:nvPr/>
        </p:nvSpPr>
        <p:spPr>
          <a:xfrm>
            <a:off x="6858000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6" name="Shape 24"/>
          <p:cNvSpPr/>
          <p:nvPr/>
        </p:nvSpPr>
        <p:spPr>
          <a:xfrm>
            <a:off x="7004304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7" name="Shape 25"/>
          <p:cNvSpPr/>
          <p:nvPr/>
        </p:nvSpPr>
        <p:spPr>
          <a:xfrm>
            <a:off x="7150608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8" name="Shape 26"/>
          <p:cNvSpPr/>
          <p:nvPr/>
        </p:nvSpPr>
        <p:spPr>
          <a:xfrm>
            <a:off x="7296912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9" name="Shape 27"/>
          <p:cNvSpPr/>
          <p:nvPr/>
        </p:nvSpPr>
        <p:spPr>
          <a:xfrm>
            <a:off x="7443216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0" name="Shape 28"/>
          <p:cNvSpPr/>
          <p:nvPr/>
        </p:nvSpPr>
        <p:spPr>
          <a:xfrm>
            <a:off x="7589520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1" name="Shape 29"/>
          <p:cNvSpPr/>
          <p:nvPr/>
        </p:nvSpPr>
        <p:spPr>
          <a:xfrm>
            <a:off x="7735824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2" name="Shape 30"/>
          <p:cNvSpPr/>
          <p:nvPr/>
        </p:nvSpPr>
        <p:spPr>
          <a:xfrm>
            <a:off x="7882128" y="166420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3" name="Shape 31"/>
          <p:cNvSpPr/>
          <p:nvPr/>
        </p:nvSpPr>
        <p:spPr>
          <a:xfrm>
            <a:off x="6858000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4" name="Shape 32"/>
          <p:cNvSpPr/>
          <p:nvPr/>
        </p:nvSpPr>
        <p:spPr>
          <a:xfrm>
            <a:off x="7004304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5" name="Shape 33"/>
          <p:cNvSpPr/>
          <p:nvPr/>
        </p:nvSpPr>
        <p:spPr>
          <a:xfrm>
            <a:off x="7150608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6" name="Shape 34"/>
          <p:cNvSpPr/>
          <p:nvPr/>
        </p:nvSpPr>
        <p:spPr>
          <a:xfrm>
            <a:off x="7296912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7" name="Shape 35"/>
          <p:cNvSpPr/>
          <p:nvPr/>
        </p:nvSpPr>
        <p:spPr>
          <a:xfrm>
            <a:off x="7443216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8" name="Shape 36"/>
          <p:cNvSpPr/>
          <p:nvPr/>
        </p:nvSpPr>
        <p:spPr>
          <a:xfrm>
            <a:off x="7589520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9" name="Shape 37"/>
          <p:cNvSpPr/>
          <p:nvPr/>
        </p:nvSpPr>
        <p:spPr>
          <a:xfrm>
            <a:off x="7735824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0" name="Shape 38"/>
          <p:cNvSpPr/>
          <p:nvPr/>
        </p:nvSpPr>
        <p:spPr>
          <a:xfrm>
            <a:off x="7882128" y="1810512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1" name="Shape 39"/>
          <p:cNvSpPr/>
          <p:nvPr/>
        </p:nvSpPr>
        <p:spPr>
          <a:xfrm>
            <a:off x="6858000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2" name="Shape 40"/>
          <p:cNvSpPr/>
          <p:nvPr/>
        </p:nvSpPr>
        <p:spPr>
          <a:xfrm>
            <a:off x="7004304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3" name="Shape 41"/>
          <p:cNvSpPr/>
          <p:nvPr/>
        </p:nvSpPr>
        <p:spPr>
          <a:xfrm>
            <a:off x="7150608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4" name="Shape 42"/>
          <p:cNvSpPr/>
          <p:nvPr/>
        </p:nvSpPr>
        <p:spPr>
          <a:xfrm>
            <a:off x="7296912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5" name="Shape 43"/>
          <p:cNvSpPr/>
          <p:nvPr/>
        </p:nvSpPr>
        <p:spPr>
          <a:xfrm>
            <a:off x="7443216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6" name="Shape 44"/>
          <p:cNvSpPr/>
          <p:nvPr/>
        </p:nvSpPr>
        <p:spPr>
          <a:xfrm>
            <a:off x="7589520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7" name="Shape 45"/>
          <p:cNvSpPr/>
          <p:nvPr/>
        </p:nvSpPr>
        <p:spPr>
          <a:xfrm>
            <a:off x="7735824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8" name="Shape 46"/>
          <p:cNvSpPr/>
          <p:nvPr/>
        </p:nvSpPr>
        <p:spPr>
          <a:xfrm>
            <a:off x="7882128" y="1956816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9" name="Shape 47"/>
          <p:cNvSpPr/>
          <p:nvPr/>
        </p:nvSpPr>
        <p:spPr>
          <a:xfrm>
            <a:off x="6858000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0" name="Shape 48"/>
          <p:cNvSpPr/>
          <p:nvPr/>
        </p:nvSpPr>
        <p:spPr>
          <a:xfrm>
            <a:off x="7004304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1" name="Shape 49"/>
          <p:cNvSpPr/>
          <p:nvPr/>
        </p:nvSpPr>
        <p:spPr>
          <a:xfrm>
            <a:off x="7150608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2" name="Shape 50"/>
          <p:cNvSpPr/>
          <p:nvPr/>
        </p:nvSpPr>
        <p:spPr>
          <a:xfrm>
            <a:off x="7296912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3" name="Shape 51"/>
          <p:cNvSpPr/>
          <p:nvPr/>
        </p:nvSpPr>
        <p:spPr>
          <a:xfrm>
            <a:off x="7443216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4" name="Shape 52"/>
          <p:cNvSpPr/>
          <p:nvPr/>
        </p:nvSpPr>
        <p:spPr>
          <a:xfrm>
            <a:off x="7589520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5" name="Shape 53"/>
          <p:cNvSpPr/>
          <p:nvPr/>
        </p:nvSpPr>
        <p:spPr>
          <a:xfrm>
            <a:off x="7735824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6" name="Shape 54"/>
          <p:cNvSpPr/>
          <p:nvPr/>
        </p:nvSpPr>
        <p:spPr>
          <a:xfrm>
            <a:off x="7882128" y="2103120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7" name="Shape 55"/>
          <p:cNvSpPr/>
          <p:nvPr/>
        </p:nvSpPr>
        <p:spPr>
          <a:xfrm>
            <a:off x="6858000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8" name="Shape 56"/>
          <p:cNvSpPr/>
          <p:nvPr/>
        </p:nvSpPr>
        <p:spPr>
          <a:xfrm>
            <a:off x="7004304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9" name="Shape 57"/>
          <p:cNvSpPr/>
          <p:nvPr/>
        </p:nvSpPr>
        <p:spPr>
          <a:xfrm>
            <a:off x="7150608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0" name="Shape 58"/>
          <p:cNvSpPr/>
          <p:nvPr/>
        </p:nvSpPr>
        <p:spPr>
          <a:xfrm>
            <a:off x="7296912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1" name="Shape 59"/>
          <p:cNvSpPr/>
          <p:nvPr/>
        </p:nvSpPr>
        <p:spPr>
          <a:xfrm>
            <a:off x="7443216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2" name="Shape 60"/>
          <p:cNvSpPr/>
          <p:nvPr/>
        </p:nvSpPr>
        <p:spPr>
          <a:xfrm>
            <a:off x="7589520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3" name="Shape 61"/>
          <p:cNvSpPr/>
          <p:nvPr/>
        </p:nvSpPr>
        <p:spPr>
          <a:xfrm>
            <a:off x="7735824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4" name="Shape 62"/>
          <p:cNvSpPr/>
          <p:nvPr/>
        </p:nvSpPr>
        <p:spPr>
          <a:xfrm>
            <a:off x="7882128" y="2249424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5" name="Shape 63"/>
          <p:cNvSpPr/>
          <p:nvPr/>
        </p:nvSpPr>
        <p:spPr>
          <a:xfrm>
            <a:off x="6858000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6" name="Shape 64"/>
          <p:cNvSpPr/>
          <p:nvPr/>
        </p:nvSpPr>
        <p:spPr>
          <a:xfrm>
            <a:off x="7004304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7" name="Shape 65"/>
          <p:cNvSpPr/>
          <p:nvPr/>
        </p:nvSpPr>
        <p:spPr>
          <a:xfrm>
            <a:off x="7150608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8" name="Shape 66"/>
          <p:cNvSpPr/>
          <p:nvPr/>
        </p:nvSpPr>
        <p:spPr>
          <a:xfrm>
            <a:off x="7296912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9" name="Shape 67"/>
          <p:cNvSpPr/>
          <p:nvPr/>
        </p:nvSpPr>
        <p:spPr>
          <a:xfrm>
            <a:off x="7443216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0" name="Shape 68"/>
          <p:cNvSpPr/>
          <p:nvPr/>
        </p:nvSpPr>
        <p:spPr>
          <a:xfrm>
            <a:off x="7589520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1" name="Shape 69"/>
          <p:cNvSpPr/>
          <p:nvPr/>
        </p:nvSpPr>
        <p:spPr>
          <a:xfrm>
            <a:off x="7735824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2" name="Shape 70"/>
          <p:cNvSpPr/>
          <p:nvPr/>
        </p:nvSpPr>
        <p:spPr>
          <a:xfrm>
            <a:off x="7882128" y="2395728"/>
            <a:ext cx="73152" cy="73152"/>
          </a:xfrm>
          <a:prstGeom prst="rect">
            <a:avLst/>
          </a:prstGeom>
          <a:solidFill>
            <a:srgbClr val="444444"/>
          </a:solidFill>
          <a:ln/>
        </p:spPr>
        <p:txBody>
          <a:bodyPr/>
          <a:lstStyle/>
          <a:p>
            <a:endParaRPr lang="en-DK"/>
          </a:p>
        </p:txBody>
      </p:sp>
      <p:pic>
        <p:nvPicPr>
          <p:cNvPr id="7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097280"/>
            <a:ext cx="3840480" cy="1792095"/>
          </a:xfrm>
          <a:prstGeom prst="rect">
            <a:avLst/>
          </a:prstGeom>
        </p:spPr>
      </p:pic>
      <p:sp>
        <p:nvSpPr>
          <p:cNvPr id="74" name="Text 71"/>
          <p:cNvSpPr/>
          <p:nvPr/>
        </p:nvSpPr>
        <p:spPr>
          <a:xfrm>
            <a:off x="4754880" y="2377440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End </a:t>
            </a:r>
            <a:r>
              <a:rPr lang="en-US" sz="4000" b="1" dirty="0">
                <a:solidFill>
                  <a:srgbClr val="0000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»—</a:t>
            </a:r>
            <a:endParaRPr lang="en-US" sz="4000" dirty="0"/>
          </a:p>
        </p:txBody>
      </p:sp>
      <p:sp>
        <p:nvSpPr>
          <p:cNvPr id="75" name="Text 72"/>
          <p:cNvSpPr/>
          <p:nvPr/>
        </p:nvSpPr>
        <p:spPr>
          <a:xfrm>
            <a:off x="4754880" y="3474720"/>
            <a:ext cx="4023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hello@fluxfestival.dk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www.fluxfestival.dk</a:t>
            </a:r>
            <a:endParaRPr lang="en-US" sz="1100" dirty="0"/>
          </a:p>
        </p:txBody>
      </p:sp>
      <p:sp>
        <p:nvSpPr>
          <p:cNvPr id="76" name="Text 73"/>
          <p:cNvSpPr/>
          <p:nvPr/>
        </p:nvSpPr>
        <p:spPr>
          <a:xfrm>
            <a:off x="457200" y="4919472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4444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 guide // Flux Festival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33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365760" y="-457200"/>
            <a:ext cx="64008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0" b="1" dirty="0">
                <a:solidFill>
                  <a:srgbClr val="FFFFFF">
                    <a:alpha val="3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kern="0" spc="6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SECTION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Section</a:t>
            </a:r>
            <a:endParaRPr lang="en-US" sz="5200" dirty="0"/>
          </a:p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Title Here</a:t>
            </a:r>
            <a:endParaRPr lang="en-US" sz="5200" dirty="0"/>
          </a:p>
        </p:txBody>
      </p:sp>
      <p:sp>
        <p:nvSpPr>
          <p:cNvPr id="6" name="Shape 3"/>
          <p:cNvSpPr/>
          <p:nvPr/>
        </p:nvSpPr>
        <p:spPr>
          <a:xfrm>
            <a:off x="0" y="4754880"/>
            <a:ext cx="3200400" cy="1828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" name="Shape 4"/>
          <p:cNvSpPr/>
          <p:nvPr/>
        </p:nvSpPr>
        <p:spPr>
          <a:xfrm>
            <a:off x="3383280" y="4754880"/>
            <a:ext cx="274320" cy="1828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pic>
        <p:nvPicPr>
          <p:cNvPr id="9" name="Picture 8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C33E5573-8443-AFF3-EE2D-A470F955F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0786" y="263033"/>
            <a:ext cx="777240" cy="4684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1606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" name="Shape 1"/>
          <p:cNvSpPr/>
          <p:nvPr/>
        </p:nvSpPr>
        <p:spPr>
          <a:xfrm>
            <a:off x="685322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" name="Shape 2"/>
          <p:cNvSpPr/>
          <p:nvPr/>
        </p:nvSpPr>
        <p:spPr>
          <a:xfrm>
            <a:off x="699038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" name="Shape 3"/>
          <p:cNvSpPr/>
          <p:nvPr/>
        </p:nvSpPr>
        <p:spPr>
          <a:xfrm>
            <a:off x="712754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" name="Shape 4"/>
          <p:cNvSpPr/>
          <p:nvPr/>
        </p:nvSpPr>
        <p:spPr>
          <a:xfrm>
            <a:off x="726470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" name="Shape 5"/>
          <p:cNvSpPr/>
          <p:nvPr/>
        </p:nvSpPr>
        <p:spPr>
          <a:xfrm>
            <a:off x="671606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8" name="Shape 6"/>
          <p:cNvSpPr/>
          <p:nvPr/>
        </p:nvSpPr>
        <p:spPr>
          <a:xfrm>
            <a:off x="685322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9" name="Shape 7"/>
          <p:cNvSpPr/>
          <p:nvPr/>
        </p:nvSpPr>
        <p:spPr>
          <a:xfrm>
            <a:off x="699038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0" name="Shape 8"/>
          <p:cNvSpPr/>
          <p:nvPr/>
        </p:nvSpPr>
        <p:spPr>
          <a:xfrm>
            <a:off x="712754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1" name="Shape 9"/>
          <p:cNvSpPr/>
          <p:nvPr/>
        </p:nvSpPr>
        <p:spPr>
          <a:xfrm>
            <a:off x="726470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2" name="Shape 10"/>
          <p:cNvSpPr/>
          <p:nvPr/>
        </p:nvSpPr>
        <p:spPr>
          <a:xfrm>
            <a:off x="671606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3" name="Shape 11"/>
          <p:cNvSpPr/>
          <p:nvPr/>
        </p:nvSpPr>
        <p:spPr>
          <a:xfrm>
            <a:off x="685322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4" name="Shape 12"/>
          <p:cNvSpPr/>
          <p:nvPr/>
        </p:nvSpPr>
        <p:spPr>
          <a:xfrm>
            <a:off x="699038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5" name="Shape 13"/>
          <p:cNvSpPr/>
          <p:nvPr/>
        </p:nvSpPr>
        <p:spPr>
          <a:xfrm>
            <a:off x="712754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6" name="Shape 14"/>
          <p:cNvSpPr/>
          <p:nvPr/>
        </p:nvSpPr>
        <p:spPr>
          <a:xfrm>
            <a:off x="726470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7" name="Shape 15"/>
          <p:cNvSpPr/>
          <p:nvPr/>
        </p:nvSpPr>
        <p:spPr>
          <a:xfrm>
            <a:off x="671606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8" name="Shape 16"/>
          <p:cNvSpPr/>
          <p:nvPr/>
        </p:nvSpPr>
        <p:spPr>
          <a:xfrm>
            <a:off x="685322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9" name="Shape 17"/>
          <p:cNvSpPr/>
          <p:nvPr/>
        </p:nvSpPr>
        <p:spPr>
          <a:xfrm>
            <a:off x="699038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0" name="Shape 18"/>
          <p:cNvSpPr/>
          <p:nvPr/>
        </p:nvSpPr>
        <p:spPr>
          <a:xfrm>
            <a:off x="712754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1" name="Shape 19"/>
          <p:cNvSpPr/>
          <p:nvPr/>
        </p:nvSpPr>
        <p:spPr>
          <a:xfrm>
            <a:off x="726470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2" name="Shape 20"/>
          <p:cNvSpPr/>
          <p:nvPr/>
        </p:nvSpPr>
        <p:spPr>
          <a:xfrm>
            <a:off x="671606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3" name="Shape 21"/>
          <p:cNvSpPr/>
          <p:nvPr/>
        </p:nvSpPr>
        <p:spPr>
          <a:xfrm>
            <a:off x="685322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4" name="Shape 22"/>
          <p:cNvSpPr/>
          <p:nvPr/>
        </p:nvSpPr>
        <p:spPr>
          <a:xfrm>
            <a:off x="699038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5" name="Shape 23"/>
          <p:cNvSpPr/>
          <p:nvPr/>
        </p:nvSpPr>
        <p:spPr>
          <a:xfrm>
            <a:off x="712754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6" name="Shape 24"/>
          <p:cNvSpPr/>
          <p:nvPr/>
        </p:nvSpPr>
        <p:spPr>
          <a:xfrm>
            <a:off x="7264700" y="18288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7" name="Shape 25"/>
          <p:cNvSpPr/>
          <p:nvPr/>
        </p:nvSpPr>
        <p:spPr>
          <a:xfrm>
            <a:off x="671606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8" name="Shape 26"/>
          <p:cNvSpPr/>
          <p:nvPr/>
        </p:nvSpPr>
        <p:spPr>
          <a:xfrm>
            <a:off x="685322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9" name="Shape 27"/>
          <p:cNvSpPr/>
          <p:nvPr/>
        </p:nvSpPr>
        <p:spPr>
          <a:xfrm>
            <a:off x="699038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0" name="Shape 28"/>
          <p:cNvSpPr/>
          <p:nvPr/>
        </p:nvSpPr>
        <p:spPr>
          <a:xfrm>
            <a:off x="712754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1" name="Shape 29"/>
          <p:cNvSpPr/>
          <p:nvPr/>
        </p:nvSpPr>
        <p:spPr>
          <a:xfrm>
            <a:off x="7264700" y="32004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2" name="Shape 30"/>
          <p:cNvSpPr/>
          <p:nvPr/>
        </p:nvSpPr>
        <p:spPr>
          <a:xfrm>
            <a:off x="671606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3" name="Shape 31"/>
          <p:cNvSpPr/>
          <p:nvPr/>
        </p:nvSpPr>
        <p:spPr>
          <a:xfrm>
            <a:off x="685322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4" name="Shape 32"/>
          <p:cNvSpPr/>
          <p:nvPr/>
        </p:nvSpPr>
        <p:spPr>
          <a:xfrm>
            <a:off x="699038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5" name="Shape 33"/>
          <p:cNvSpPr/>
          <p:nvPr/>
        </p:nvSpPr>
        <p:spPr>
          <a:xfrm>
            <a:off x="712754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6" name="Shape 34"/>
          <p:cNvSpPr/>
          <p:nvPr/>
        </p:nvSpPr>
        <p:spPr>
          <a:xfrm>
            <a:off x="7264700" y="45720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7" name="Shape 35"/>
          <p:cNvSpPr/>
          <p:nvPr/>
        </p:nvSpPr>
        <p:spPr>
          <a:xfrm>
            <a:off x="671606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8" name="Shape 36"/>
          <p:cNvSpPr/>
          <p:nvPr/>
        </p:nvSpPr>
        <p:spPr>
          <a:xfrm>
            <a:off x="685322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9" name="Shape 37"/>
          <p:cNvSpPr/>
          <p:nvPr/>
        </p:nvSpPr>
        <p:spPr>
          <a:xfrm>
            <a:off x="699038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0" name="Shape 38"/>
          <p:cNvSpPr/>
          <p:nvPr/>
        </p:nvSpPr>
        <p:spPr>
          <a:xfrm>
            <a:off x="712754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1" name="Shape 39"/>
          <p:cNvSpPr/>
          <p:nvPr/>
        </p:nvSpPr>
        <p:spPr>
          <a:xfrm>
            <a:off x="7264700" y="594360"/>
            <a:ext cx="73152" cy="731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2" name="Text 4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5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KEY MESSAGE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48640" y="914400"/>
            <a:ext cx="7772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“The only way to
</a:t>
            </a:r>
            <a:r>
              <a:rPr lang="en-US" sz="3800" b="1" dirty="0">
                <a:solidFill>
                  <a:srgbClr val="FFCD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predict the future
</a:t>
            </a:r>
            <a:r>
              <a:rPr lang="en-US" sz="38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is to build it.”</a:t>
            </a:r>
            <a:endParaRPr lang="en-US" sz="3800" dirty="0"/>
          </a:p>
        </p:txBody>
      </p:sp>
      <p:sp>
        <p:nvSpPr>
          <p:cNvPr id="44" name="Text 42"/>
          <p:cNvSpPr/>
          <p:nvPr/>
        </p:nvSpPr>
        <p:spPr>
          <a:xfrm>
            <a:off x="548640" y="42976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— Your Name, Role · 2026</a:t>
            </a:r>
            <a:endParaRPr lang="en-US" sz="1200" dirty="0"/>
          </a:p>
        </p:txBody>
      </p:sp>
      <p:pic>
        <p:nvPicPr>
          <p:cNvPr id="46" name="Picture 45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453C1938-4F86-5731-D40E-BCBECC2123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0786" y="263033"/>
            <a:ext cx="777240" cy="4684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4206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Slide Title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3444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Subtitle or section label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D3385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Key Point</a:t>
            </a:r>
            <a:endParaRPr lang="en-US" sz="1300" dirty="0">
              <a:solidFill>
                <a:srgbClr val="FD3385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4023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Add your body copy here. Describe your idea, finding, or argument with clarity and impact. Keep it concise and focused on what matters most to your audience.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3474720"/>
            <a:ext cx="1097280" cy="91440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7" name="Shape 5"/>
          <p:cNvSpPr/>
          <p:nvPr/>
        </p:nvSpPr>
        <p:spPr>
          <a:xfrm>
            <a:off x="1737360" y="3474720"/>
            <a:ext cx="228600" cy="91440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8" name="Shape 6"/>
          <p:cNvSpPr/>
          <p:nvPr/>
        </p:nvSpPr>
        <p:spPr>
          <a:xfrm>
            <a:off x="4937760" y="457200"/>
            <a:ext cx="3749040" cy="4297680"/>
          </a:xfrm>
          <a:prstGeom prst="rect">
            <a:avLst/>
          </a:prstGeom>
          <a:solidFill>
            <a:srgbClr val="F0F0F0"/>
          </a:solidFill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9" name="Text 7"/>
          <p:cNvSpPr/>
          <p:nvPr/>
        </p:nvSpPr>
        <p:spPr>
          <a:xfrm>
            <a:off x="4937760" y="457200"/>
            <a:ext cx="3749040" cy="429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[IMAGE]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57200" y="4892040"/>
            <a:ext cx="822960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2" name="Text 9"/>
          <p:cNvSpPr/>
          <p:nvPr/>
        </p:nvSpPr>
        <p:spPr>
          <a:xfrm>
            <a:off x="457200" y="4919472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 guide // Flux Festival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Four Key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Points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210312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Describe your four core ideas,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opportunities, or steps below.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749040" y="457200"/>
            <a:ext cx="2468880" cy="2057400"/>
          </a:xfrm>
          <a:prstGeom prst="rect">
            <a:avLst/>
          </a:prstGeom>
          <a:solidFill>
            <a:srgbClr val="F0F0F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5" name="Shape 3"/>
          <p:cNvSpPr/>
          <p:nvPr/>
        </p:nvSpPr>
        <p:spPr>
          <a:xfrm>
            <a:off x="3749040" y="457200"/>
            <a:ext cx="2468880" cy="64008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>
              <a:solidFill>
                <a:srgbClr val="0000FF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886200" y="5943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01.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3886200" y="9601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Point Title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86200" y="132588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Short description of this key point goes here.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92240" y="457200"/>
            <a:ext cx="2468880" cy="2057400"/>
          </a:xfrm>
          <a:prstGeom prst="rect">
            <a:avLst/>
          </a:prstGeom>
          <a:solidFill>
            <a:srgbClr val="F0F0F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0" name="Shape 8"/>
          <p:cNvSpPr/>
          <p:nvPr/>
        </p:nvSpPr>
        <p:spPr>
          <a:xfrm>
            <a:off x="6492240" y="457200"/>
            <a:ext cx="2468880" cy="64008"/>
          </a:xfrm>
          <a:prstGeom prst="rect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>
              <a:solidFill>
                <a:srgbClr val="FD3385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6629400" y="5943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D338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02.</a:t>
            </a:r>
            <a:endParaRPr lang="en-US" sz="1600" dirty="0">
              <a:solidFill>
                <a:srgbClr val="FD3385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6629400" y="9601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Point Title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629400" y="132588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Short description of this key point goes here.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749040" y="2697480"/>
            <a:ext cx="2468880" cy="2057400"/>
          </a:xfrm>
          <a:prstGeom prst="rect">
            <a:avLst/>
          </a:prstGeom>
          <a:solidFill>
            <a:srgbClr val="F0F0F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15" name="Shape 13"/>
          <p:cNvSpPr/>
          <p:nvPr/>
        </p:nvSpPr>
        <p:spPr>
          <a:xfrm>
            <a:off x="3749040" y="2697480"/>
            <a:ext cx="2468880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6" name="Text 14"/>
          <p:cNvSpPr/>
          <p:nvPr/>
        </p:nvSpPr>
        <p:spPr>
          <a:xfrm>
            <a:off x="3886200" y="2834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CD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886200" y="32004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Point Title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886200" y="356616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Short description of this key point goes here.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92240" y="2697480"/>
            <a:ext cx="2468880" cy="2057400"/>
          </a:xfrm>
          <a:prstGeom prst="rect">
            <a:avLst/>
          </a:prstGeom>
          <a:solidFill>
            <a:srgbClr val="F0F0F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20" name="Shape 18"/>
          <p:cNvSpPr/>
          <p:nvPr/>
        </p:nvSpPr>
        <p:spPr>
          <a:xfrm>
            <a:off x="6492240" y="2697480"/>
            <a:ext cx="2468880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1" name="Text 19"/>
          <p:cNvSpPr/>
          <p:nvPr/>
        </p:nvSpPr>
        <p:spPr>
          <a:xfrm>
            <a:off x="6629400" y="2834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629400" y="32004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Point Title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629400" y="356616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Short description of this key point goes here.</a:t>
            </a:r>
            <a:endParaRPr lang="en-US" sz="1000" dirty="0"/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182880"/>
            <a:ext cx="777240" cy="362686"/>
          </a:xfrm>
          <a:prstGeom prst="rect">
            <a:avLst/>
          </a:prstGeom>
        </p:spPr>
      </p:pic>
      <p:sp>
        <p:nvSpPr>
          <p:cNvPr id="25" name="Shape 22"/>
          <p:cNvSpPr/>
          <p:nvPr/>
        </p:nvSpPr>
        <p:spPr>
          <a:xfrm>
            <a:off x="457200" y="4892040"/>
            <a:ext cx="822960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26" name="Text 23"/>
          <p:cNvSpPr/>
          <p:nvPr/>
        </p:nvSpPr>
        <p:spPr>
          <a:xfrm>
            <a:off x="457200" y="4919472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 guide // Flux Festival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457200" cy="914400"/>
          </a:xfrm>
          <a:prstGeom prst="rect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" name="Shape 1"/>
          <p:cNvSpPr/>
          <p:nvPr/>
        </p:nvSpPr>
        <p:spPr>
          <a:xfrm>
            <a:off x="274320" y="274320"/>
            <a:ext cx="1005840" cy="201168"/>
          </a:xfrm>
          <a:prstGeom prst="rect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" name="Shape 2"/>
          <p:cNvSpPr/>
          <p:nvPr/>
        </p:nvSpPr>
        <p:spPr>
          <a:xfrm>
            <a:off x="640080" y="777240"/>
            <a:ext cx="201168" cy="457200"/>
          </a:xfrm>
          <a:prstGeom prst="rect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" name="Shape 3"/>
          <p:cNvSpPr/>
          <p:nvPr/>
        </p:nvSpPr>
        <p:spPr>
          <a:xfrm>
            <a:off x="7315200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7443216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7571232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7699248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7827264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7955280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8083296" y="3749040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7315200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7443216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4" name="Shape 12"/>
          <p:cNvSpPr/>
          <p:nvPr/>
        </p:nvSpPr>
        <p:spPr>
          <a:xfrm>
            <a:off x="7571232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7699248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7827264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7955280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8" name="Shape 16"/>
          <p:cNvSpPr/>
          <p:nvPr/>
        </p:nvSpPr>
        <p:spPr>
          <a:xfrm>
            <a:off x="8083296" y="3877056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19" name="Shape 17"/>
          <p:cNvSpPr/>
          <p:nvPr/>
        </p:nvSpPr>
        <p:spPr>
          <a:xfrm>
            <a:off x="7315200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0" name="Shape 18"/>
          <p:cNvSpPr/>
          <p:nvPr/>
        </p:nvSpPr>
        <p:spPr>
          <a:xfrm>
            <a:off x="7443216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1" name="Shape 19"/>
          <p:cNvSpPr/>
          <p:nvPr/>
        </p:nvSpPr>
        <p:spPr>
          <a:xfrm>
            <a:off x="7571232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2" name="Shape 20"/>
          <p:cNvSpPr/>
          <p:nvPr/>
        </p:nvSpPr>
        <p:spPr>
          <a:xfrm>
            <a:off x="7699248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3" name="Shape 21"/>
          <p:cNvSpPr/>
          <p:nvPr/>
        </p:nvSpPr>
        <p:spPr>
          <a:xfrm>
            <a:off x="7827264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4" name="Shape 22"/>
          <p:cNvSpPr/>
          <p:nvPr/>
        </p:nvSpPr>
        <p:spPr>
          <a:xfrm>
            <a:off x="7955280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5" name="Shape 23"/>
          <p:cNvSpPr/>
          <p:nvPr/>
        </p:nvSpPr>
        <p:spPr>
          <a:xfrm>
            <a:off x="8083296" y="4005072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7315200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7" name="Shape 25"/>
          <p:cNvSpPr/>
          <p:nvPr/>
        </p:nvSpPr>
        <p:spPr>
          <a:xfrm>
            <a:off x="7443216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8" name="Shape 26"/>
          <p:cNvSpPr/>
          <p:nvPr/>
        </p:nvSpPr>
        <p:spPr>
          <a:xfrm>
            <a:off x="7571232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29" name="Shape 27"/>
          <p:cNvSpPr/>
          <p:nvPr/>
        </p:nvSpPr>
        <p:spPr>
          <a:xfrm>
            <a:off x="7699248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30" name="Shape 28"/>
          <p:cNvSpPr/>
          <p:nvPr/>
        </p:nvSpPr>
        <p:spPr>
          <a:xfrm>
            <a:off x="7827264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31" name="Shape 29"/>
          <p:cNvSpPr/>
          <p:nvPr/>
        </p:nvSpPr>
        <p:spPr>
          <a:xfrm>
            <a:off x="7955280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32" name="Shape 30"/>
          <p:cNvSpPr/>
          <p:nvPr/>
        </p:nvSpPr>
        <p:spPr>
          <a:xfrm>
            <a:off x="8083296" y="4133088"/>
            <a:ext cx="64008" cy="64008"/>
          </a:xfrm>
          <a:prstGeom prst="rect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>
              <a:solidFill>
                <a:srgbClr val="FFCD1A"/>
              </a:solidFill>
            </a:endParaRPr>
          </a:p>
        </p:txBody>
      </p:sp>
      <p:sp>
        <p:nvSpPr>
          <p:cNvPr id="33" name="Text 31"/>
          <p:cNvSpPr/>
          <p:nvPr/>
        </p:nvSpPr>
        <p:spPr>
          <a:xfrm>
            <a:off x="457200" y="411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500" dirty="0">
                <a:solidFill>
                  <a:srgbClr val="FFCD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BY THE NUMBERS</a:t>
            </a:r>
            <a:endParaRPr lang="en-US" sz="1000" dirty="0">
              <a:solidFill>
                <a:srgbClr val="FFCD1A"/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457200" y="109728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CD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1.2M</a:t>
            </a:r>
            <a:endParaRPr lang="en-US" sz="5600" dirty="0">
              <a:solidFill>
                <a:srgbClr val="FFCD1A"/>
              </a:solidFill>
            </a:endParaRPr>
          </a:p>
        </p:txBody>
      </p:sp>
      <p:sp>
        <p:nvSpPr>
          <p:cNvPr id="35" name="Shape 33"/>
          <p:cNvSpPr/>
          <p:nvPr/>
        </p:nvSpPr>
        <p:spPr>
          <a:xfrm>
            <a:off x="731520" y="2560320"/>
            <a:ext cx="201168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36" name="Text 34"/>
          <p:cNvSpPr/>
          <p:nvPr/>
        </p:nvSpPr>
        <p:spPr>
          <a:xfrm>
            <a:off x="457200" y="26974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Total Reach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57200" y="309067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AAAAA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across all channels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337560" y="109728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CD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87%</a:t>
            </a:r>
            <a:endParaRPr lang="en-US" sz="5600" dirty="0">
              <a:solidFill>
                <a:srgbClr val="FFCD1A"/>
              </a:solidFill>
            </a:endParaRPr>
          </a:p>
        </p:txBody>
      </p:sp>
      <p:sp>
        <p:nvSpPr>
          <p:cNvPr id="39" name="Shape 37"/>
          <p:cNvSpPr/>
          <p:nvPr/>
        </p:nvSpPr>
        <p:spPr>
          <a:xfrm>
            <a:off x="3611880" y="2560320"/>
            <a:ext cx="201168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40" name="Text 38"/>
          <p:cNvSpPr/>
          <p:nvPr/>
        </p:nvSpPr>
        <p:spPr>
          <a:xfrm>
            <a:off x="3337560" y="26974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Satisfaction Rate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337560" y="309067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AAAAA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from post-event survey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217920" y="109728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CD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3× ROI</a:t>
            </a:r>
            <a:endParaRPr lang="en-US" sz="5600" dirty="0">
              <a:solidFill>
                <a:srgbClr val="FFCD1A"/>
              </a:solidFill>
            </a:endParaRPr>
          </a:p>
        </p:txBody>
      </p:sp>
      <p:sp>
        <p:nvSpPr>
          <p:cNvPr id="43" name="Shape 41"/>
          <p:cNvSpPr/>
          <p:nvPr/>
        </p:nvSpPr>
        <p:spPr>
          <a:xfrm>
            <a:off x="6492240" y="2560320"/>
            <a:ext cx="201168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44" name="Text 42"/>
          <p:cNvSpPr/>
          <p:nvPr/>
        </p:nvSpPr>
        <p:spPr>
          <a:xfrm>
            <a:off x="6217920" y="26974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Return on Invest.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6217920" y="309067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AAAAA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compared to prior year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914400" y="41148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AAAAAA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Supporting context or data source goes here. Lorem ipsum dolor sit amet, consectetur.</a:t>
            </a:r>
            <a:endParaRPr lang="en-US" sz="1000" dirty="0"/>
          </a:p>
        </p:txBody>
      </p:sp>
      <p:pic>
        <p:nvPicPr>
          <p:cNvPr id="4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228600"/>
            <a:ext cx="777240" cy="3626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C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3" name="Shape 1"/>
          <p:cNvSpPr/>
          <p:nvPr/>
        </p:nvSpPr>
        <p:spPr>
          <a:xfrm>
            <a:off x="274320" y="274320"/>
            <a:ext cx="457200" cy="128016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" name="Text 2"/>
          <p:cNvSpPr/>
          <p:nvPr/>
        </p:nvSpPr>
        <p:spPr>
          <a:xfrm>
            <a:off x="457200" y="-274320"/>
            <a:ext cx="2743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0" b="1" dirty="0">
                <a:solidFill>
                  <a:srgbClr val="000C00">
                    <a:alpha val="85000"/>
                  </a:srgbClr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“</a:t>
            </a:r>
            <a:endParaRPr lang="en-US" sz="16000" dirty="0"/>
          </a:p>
        </p:txBody>
      </p:sp>
      <p:sp>
        <p:nvSpPr>
          <p:cNvPr id="5" name="Text 3"/>
          <p:cNvSpPr/>
          <p:nvPr/>
        </p:nvSpPr>
        <p:spPr>
          <a:xfrm>
            <a:off x="822960" y="1097280"/>
            <a:ext cx="7132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This festival was an absolute game-changer for our studio. The connections we made were invaluable.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822960" y="347472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000C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— Speaker Name, Company / Studio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498080" y="411480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8" name="Shape 6"/>
          <p:cNvSpPr/>
          <p:nvPr/>
        </p:nvSpPr>
        <p:spPr>
          <a:xfrm>
            <a:off x="7635240" y="411480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9" name="Shape 7"/>
          <p:cNvSpPr/>
          <p:nvPr/>
        </p:nvSpPr>
        <p:spPr>
          <a:xfrm>
            <a:off x="7772400" y="411480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0" name="Shape 8"/>
          <p:cNvSpPr/>
          <p:nvPr/>
        </p:nvSpPr>
        <p:spPr>
          <a:xfrm>
            <a:off x="7909560" y="411480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1" name="Shape 9"/>
          <p:cNvSpPr/>
          <p:nvPr/>
        </p:nvSpPr>
        <p:spPr>
          <a:xfrm>
            <a:off x="8046720" y="411480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2" name="Shape 10"/>
          <p:cNvSpPr/>
          <p:nvPr/>
        </p:nvSpPr>
        <p:spPr>
          <a:xfrm>
            <a:off x="7498080" y="425196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3" name="Shape 11"/>
          <p:cNvSpPr/>
          <p:nvPr/>
        </p:nvSpPr>
        <p:spPr>
          <a:xfrm>
            <a:off x="7635240" y="425196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4" name="Shape 12"/>
          <p:cNvSpPr/>
          <p:nvPr/>
        </p:nvSpPr>
        <p:spPr>
          <a:xfrm>
            <a:off x="7772400" y="425196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5" name="Shape 13"/>
          <p:cNvSpPr/>
          <p:nvPr/>
        </p:nvSpPr>
        <p:spPr>
          <a:xfrm>
            <a:off x="7909560" y="425196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6" name="Shape 14"/>
          <p:cNvSpPr/>
          <p:nvPr/>
        </p:nvSpPr>
        <p:spPr>
          <a:xfrm>
            <a:off x="8046720" y="425196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7" name="Shape 15"/>
          <p:cNvSpPr/>
          <p:nvPr/>
        </p:nvSpPr>
        <p:spPr>
          <a:xfrm>
            <a:off x="7498080" y="438912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8" name="Shape 16"/>
          <p:cNvSpPr/>
          <p:nvPr/>
        </p:nvSpPr>
        <p:spPr>
          <a:xfrm>
            <a:off x="7635240" y="438912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9" name="Shape 17"/>
          <p:cNvSpPr/>
          <p:nvPr/>
        </p:nvSpPr>
        <p:spPr>
          <a:xfrm>
            <a:off x="7772400" y="438912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0" name="Shape 18"/>
          <p:cNvSpPr/>
          <p:nvPr/>
        </p:nvSpPr>
        <p:spPr>
          <a:xfrm>
            <a:off x="7909560" y="438912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1" name="Shape 19"/>
          <p:cNvSpPr/>
          <p:nvPr/>
        </p:nvSpPr>
        <p:spPr>
          <a:xfrm>
            <a:off x="8046720" y="438912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2" name="Shape 20"/>
          <p:cNvSpPr/>
          <p:nvPr/>
        </p:nvSpPr>
        <p:spPr>
          <a:xfrm>
            <a:off x="7498080" y="452628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3" name="Shape 21"/>
          <p:cNvSpPr/>
          <p:nvPr/>
        </p:nvSpPr>
        <p:spPr>
          <a:xfrm>
            <a:off x="7635240" y="452628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4" name="Shape 22"/>
          <p:cNvSpPr/>
          <p:nvPr/>
        </p:nvSpPr>
        <p:spPr>
          <a:xfrm>
            <a:off x="7772400" y="452628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5" name="Shape 23"/>
          <p:cNvSpPr/>
          <p:nvPr/>
        </p:nvSpPr>
        <p:spPr>
          <a:xfrm>
            <a:off x="7909560" y="452628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26" name="Shape 24"/>
          <p:cNvSpPr/>
          <p:nvPr/>
        </p:nvSpPr>
        <p:spPr>
          <a:xfrm>
            <a:off x="8046720" y="4526280"/>
            <a:ext cx="64008" cy="64008"/>
          </a:xfrm>
          <a:prstGeom prst="rect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228600"/>
            <a:ext cx="777240" cy="362686"/>
          </a:xfrm>
          <a:prstGeom prst="rect">
            <a:avLst/>
          </a:prstGeom>
        </p:spPr>
      </p:pic>
      <p:pic>
        <p:nvPicPr>
          <p:cNvPr id="28" name="Picture 27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C39F9138-8961-D391-892E-D1BAEC2B57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0786" y="263033"/>
            <a:ext cx="777240" cy="46848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Meet the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Team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868680" y="1783080"/>
            <a:ext cx="1554480" cy="1554480"/>
          </a:xfrm>
          <a:prstGeom prst="ellipse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4" name="Shape 2"/>
          <p:cNvSpPr/>
          <p:nvPr/>
        </p:nvSpPr>
        <p:spPr>
          <a:xfrm>
            <a:off x="914400" y="1828800"/>
            <a:ext cx="1463040" cy="1463040"/>
          </a:xfrm>
          <a:prstGeom prst="ellipse">
            <a:avLst/>
          </a:prstGeom>
          <a:solidFill>
            <a:srgbClr val="F0F0F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PHOTO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34290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Surname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Job Title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520440" y="1783080"/>
            <a:ext cx="1554480" cy="1554480"/>
          </a:xfrm>
          <a:prstGeom prst="ellipse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9" name="Shape 7"/>
          <p:cNvSpPr/>
          <p:nvPr/>
        </p:nvSpPr>
        <p:spPr>
          <a:xfrm>
            <a:off x="3566160" y="1828800"/>
            <a:ext cx="1463040" cy="1463040"/>
          </a:xfrm>
          <a:prstGeom prst="ellipse">
            <a:avLst/>
          </a:prstGeom>
          <a:solidFill>
            <a:srgbClr val="F0F0F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0" name="Text 8"/>
          <p:cNvSpPr/>
          <p:nvPr/>
        </p:nvSpPr>
        <p:spPr>
          <a:xfrm>
            <a:off x="3566160" y="18288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PHOTO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0" y="34290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Surname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00400" y="37947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Job Title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72200" y="1783080"/>
            <a:ext cx="1554480" cy="1554480"/>
          </a:xfrm>
          <a:prstGeom prst="ellipse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4" name="Shape 12"/>
          <p:cNvSpPr/>
          <p:nvPr/>
        </p:nvSpPr>
        <p:spPr>
          <a:xfrm>
            <a:off x="6217920" y="1828800"/>
            <a:ext cx="1463040" cy="1463040"/>
          </a:xfrm>
          <a:prstGeom prst="ellipse">
            <a:avLst/>
          </a:prstGeom>
          <a:solidFill>
            <a:srgbClr val="F0F0F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5" name="Text 13"/>
          <p:cNvSpPr/>
          <p:nvPr/>
        </p:nvSpPr>
        <p:spPr>
          <a:xfrm>
            <a:off x="6217920" y="18288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PHOTO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52160" y="34290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Surname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852160" y="37947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Job Title</a:t>
            </a:r>
            <a:endParaRPr lang="en-US" sz="1000" dirty="0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182880"/>
            <a:ext cx="777240" cy="362686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57200" y="4892040"/>
            <a:ext cx="822960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20" name="Text 17"/>
          <p:cNvSpPr/>
          <p:nvPr/>
        </p:nvSpPr>
        <p:spPr>
          <a:xfrm>
            <a:off x="457200" y="4919472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 guide // Flux Festival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How It Works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A simple four-step process from start to finish.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868680" y="2423160"/>
            <a:ext cx="7406640" cy="0"/>
          </a:xfrm>
          <a:prstGeom prst="line">
            <a:avLst/>
          </a:prstGeom>
          <a:noFill/>
          <a:ln w="25400">
            <a:solidFill>
              <a:srgbClr val="F0F0F0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640080" cy="640080"/>
          </a:xfrm>
          <a:prstGeom prst="ellipse">
            <a:avLst/>
          </a:prstGeom>
          <a:solidFill>
            <a:srgbClr val="0000FF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6" name="Text 4"/>
          <p:cNvSpPr/>
          <p:nvPr/>
        </p:nvSpPr>
        <p:spPr>
          <a:xfrm>
            <a:off x="548640" y="2103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8803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Discovery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273552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Research and define the problem space.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606040" y="2103120"/>
            <a:ext cx="640080" cy="640080"/>
          </a:xfrm>
          <a:prstGeom prst="ellipse">
            <a:avLst/>
          </a:prstGeom>
          <a:solidFill>
            <a:srgbClr val="FD3385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0" name="Text 8"/>
          <p:cNvSpPr/>
          <p:nvPr/>
        </p:nvSpPr>
        <p:spPr>
          <a:xfrm>
            <a:off x="2606040" y="2103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514600" y="28803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514600" y="3273552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Prototype and iterate on solutions.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2103120"/>
            <a:ext cx="640080" cy="640080"/>
          </a:xfrm>
          <a:prstGeom prst="ellipse">
            <a:avLst/>
          </a:prstGeom>
          <a:solidFill>
            <a:srgbClr val="FFCD1A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4" name="Text 12"/>
          <p:cNvSpPr/>
          <p:nvPr/>
        </p:nvSpPr>
        <p:spPr>
          <a:xfrm>
            <a:off x="4663440" y="2103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0" y="28803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Develop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0" y="3273552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Build and test with real users.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720840" y="2103120"/>
            <a:ext cx="640080" cy="640080"/>
          </a:xfrm>
          <a:prstGeom prst="ellipse">
            <a:avLst/>
          </a:prstGeom>
          <a:solidFill>
            <a:srgbClr val="000C00"/>
          </a:solidFill>
          <a:ln/>
        </p:spPr>
        <p:txBody>
          <a:bodyPr/>
          <a:lstStyle/>
          <a:p>
            <a:endParaRPr lang="en-DK"/>
          </a:p>
        </p:txBody>
      </p:sp>
      <p:sp>
        <p:nvSpPr>
          <p:cNvPr id="18" name="Text 16"/>
          <p:cNvSpPr/>
          <p:nvPr/>
        </p:nvSpPr>
        <p:spPr>
          <a:xfrm>
            <a:off x="6720840" y="2103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629400" y="28803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C0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Deploy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629400" y="3273552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Launch, measure, and improve.</a:t>
            </a:r>
            <a:endParaRPr lang="en-US" sz="1000" dirty="0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182880"/>
            <a:ext cx="777240" cy="362686"/>
          </a:xfrm>
          <a:prstGeom prst="rect">
            <a:avLst/>
          </a:prstGeom>
        </p:spPr>
      </p:pic>
      <p:sp>
        <p:nvSpPr>
          <p:cNvPr id="22" name="Shape 19"/>
          <p:cNvSpPr/>
          <p:nvPr/>
        </p:nvSpPr>
        <p:spPr>
          <a:xfrm>
            <a:off x="457200" y="4892040"/>
            <a:ext cx="8229600" cy="0"/>
          </a:xfrm>
          <a:prstGeom prst="line">
            <a:avLst/>
          </a:prstGeom>
          <a:noFill/>
          <a:ln w="6350">
            <a:solidFill>
              <a:srgbClr val="AAAAAA"/>
            </a:solidFill>
            <a:prstDash val="solid"/>
          </a:ln>
        </p:spPr>
        <p:txBody>
          <a:bodyPr/>
          <a:lstStyle/>
          <a:p>
            <a:endParaRPr lang="en-DK"/>
          </a:p>
        </p:txBody>
      </p:sp>
      <p:sp>
        <p:nvSpPr>
          <p:cNvPr id="23" name="Text 20"/>
          <p:cNvSpPr/>
          <p:nvPr/>
        </p:nvSpPr>
        <p:spPr>
          <a:xfrm>
            <a:off x="457200" y="4919472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AAAAA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Design guide // Flux Festival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5044</TotalTime>
  <Words>391</Words>
  <Application>Microsoft Macintosh PowerPoint</Application>
  <PresentationFormat>On-screen Show (16:9)</PresentationFormat>
  <Paragraphs>111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Figtree</vt:lpstr>
      <vt:lpstr>JetBrains Mono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Flux Festival – Presentation Templates</dc:title>
  <dc:subject>PptxGenJS Presentation</dc:subject>
  <dc:creator>Games Denmark / Arkaden</dc:creator>
  <cp:lastModifiedBy>Sofie Filt Læntver</cp:lastModifiedBy>
  <cp:revision>4</cp:revision>
  <dcterms:created xsi:type="dcterms:W3CDTF">2026-04-25T19:08:12Z</dcterms:created>
  <dcterms:modified xsi:type="dcterms:W3CDTF">2026-04-30T06:03:32Z</dcterms:modified>
</cp:coreProperties>
</file>